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66" r:id="rId2"/>
    <p:sldId id="332" r:id="rId3"/>
    <p:sldId id="268" r:id="rId4"/>
    <p:sldId id="269" r:id="rId5"/>
    <p:sldId id="307" r:id="rId6"/>
    <p:sldId id="309" r:id="rId7"/>
    <p:sldId id="270" r:id="rId8"/>
    <p:sldId id="308" r:id="rId9"/>
    <p:sldId id="312" r:id="rId10"/>
    <p:sldId id="310" r:id="rId11"/>
    <p:sldId id="311" r:id="rId12"/>
    <p:sldId id="295" r:id="rId13"/>
    <p:sldId id="300" r:id="rId14"/>
    <p:sldId id="313" r:id="rId15"/>
    <p:sldId id="314" r:id="rId16"/>
    <p:sldId id="297" r:id="rId17"/>
    <p:sldId id="331" r:id="rId18"/>
    <p:sldId id="321" r:id="rId19"/>
    <p:sldId id="323" r:id="rId20"/>
    <p:sldId id="324" r:id="rId21"/>
    <p:sldId id="322" r:id="rId22"/>
    <p:sldId id="315" r:id="rId23"/>
    <p:sldId id="325" r:id="rId24"/>
    <p:sldId id="326" r:id="rId25"/>
    <p:sldId id="327" r:id="rId26"/>
    <p:sldId id="333" r:id="rId27"/>
    <p:sldId id="344" r:id="rId28"/>
    <p:sldId id="334" r:id="rId29"/>
    <p:sldId id="335" r:id="rId30"/>
    <p:sldId id="336" r:id="rId31"/>
    <p:sldId id="337" r:id="rId32"/>
    <p:sldId id="338" r:id="rId33"/>
    <p:sldId id="339" r:id="rId34"/>
    <p:sldId id="340" r:id="rId35"/>
    <p:sldId id="341" r:id="rId36"/>
    <p:sldId id="342" r:id="rId37"/>
    <p:sldId id="343" r:id="rId38"/>
    <p:sldId id="282" r:id="rId39"/>
    <p:sldId id="287" r:id="rId40"/>
    <p:sldId id="291" r:id="rId41"/>
    <p:sldId id="292" r:id="rId42"/>
  </p:sldIdLst>
  <p:sldSz cx="9144000" cy="6858000" type="screen4x3"/>
  <p:notesSz cx="6669088" cy="9926638"/>
  <p:defaultTex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p:defaultTextStyle>
  <p:extLst>
    <p:ext uri="{521415D9-36F7-43E2-AB2F-B90AF26B5E84}">
      <p14:sectionLst xmlns:p14="http://schemas.microsoft.com/office/powerpoint/2010/main">
        <p14:section name="Default Section" id="{87EE0D0A-CB4C-4B56-8CF7-402DA1237725}">
          <p14:sldIdLst>
            <p14:sldId id="266"/>
            <p14:sldId id="332"/>
            <p14:sldId id="268"/>
            <p14:sldId id="269"/>
            <p14:sldId id="307"/>
            <p14:sldId id="309"/>
            <p14:sldId id="270"/>
            <p14:sldId id="308"/>
            <p14:sldId id="312"/>
            <p14:sldId id="310"/>
            <p14:sldId id="311"/>
            <p14:sldId id="295"/>
            <p14:sldId id="300"/>
            <p14:sldId id="313"/>
            <p14:sldId id="314"/>
            <p14:sldId id="297"/>
            <p14:sldId id="331"/>
            <p14:sldId id="321"/>
            <p14:sldId id="323"/>
            <p14:sldId id="324"/>
            <p14:sldId id="322"/>
            <p14:sldId id="315"/>
            <p14:sldId id="325"/>
            <p14:sldId id="326"/>
          </p14:sldIdLst>
        </p14:section>
        <p14:section name="Health Monitoring as Service" id="{1917D9F5-235F-443A-826A-F3001737EDC7}">
          <p14:sldIdLst>
            <p14:sldId id="327"/>
            <p14:sldId id="333"/>
            <p14:sldId id="344"/>
            <p14:sldId id="334"/>
            <p14:sldId id="335"/>
            <p14:sldId id="336"/>
            <p14:sldId id="337"/>
            <p14:sldId id="338"/>
            <p14:sldId id="339"/>
            <p14:sldId id="340"/>
            <p14:sldId id="341"/>
            <p14:sldId id="342"/>
            <p14:sldId id="343"/>
          </p14:sldIdLst>
        </p14:section>
        <p14:section name="Untitled Section" id="{1039562D-4541-4BE5-8ED5-717F5B77B3FC}">
          <p14:sldIdLst>
            <p14:sldId id="282"/>
            <p14:sldId id="287"/>
            <p14:sldId id="291"/>
            <p14:sldId id="292"/>
          </p14:sldIdLst>
        </p14:section>
      </p14:sectionLst>
    </p:ext>
    <p:ext uri="{EFAFB233-063F-42B5-8137-9DF3F51BA10A}">
      <p15:sldGuideLst xmlns:p15="http://schemas.microsoft.com/office/powerpoint/2012/main">
        <p15:guide id="1" orient="horz" pos="4032">
          <p15:clr>
            <a:srgbClr val="A4A3A4"/>
          </p15:clr>
        </p15:guide>
        <p15:guide id="2" pos="528">
          <p15:clr>
            <a:srgbClr val="A4A3A4"/>
          </p15:clr>
        </p15:guide>
        <p15:guide id="3" pos="5280">
          <p15:clr>
            <a:srgbClr val="A4A3A4"/>
          </p15:clr>
        </p15:guide>
      </p15:sldGuideLst>
    </p:ext>
    <p:ext uri="{2D200454-40CA-4A62-9FC3-DE9A4176ACB9}">
      <p15:notesGuideLst xmlns:p15="http://schemas.microsoft.com/office/powerpoint/2012/main">
        <p15:guide id="1" orient="horz" pos="3126">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0404"/>
    <a:srgbClr val="F8CECC"/>
    <a:srgbClr val="6E6E6F"/>
    <a:srgbClr val="DC0217"/>
    <a:srgbClr val="4B4F55"/>
    <a:srgbClr val="1B0807"/>
    <a:srgbClr val="C2C2C2"/>
    <a:srgbClr val="FFFFFF"/>
    <a:srgbClr val="E78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0560" autoAdjust="0"/>
  </p:normalViewPr>
  <p:slideViewPr>
    <p:cSldViewPr>
      <p:cViewPr varScale="1">
        <p:scale>
          <a:sx n="53" d="100"/>
          <a:sy n="53" d="100"/>
        </p:scale>
        <p:origin x="1516" y="52"/>
      </p:cViewPr>
      <p:guideLst>
        <p:guide orient="horz" pos="4032"/>
        <p:guide pos="528"/>
        <p:guide pos="52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5" d="100"/>
          <a:sy n="75" d="100"/>
        </p:scale>
        <p:origin x="-1368" y="1416"/>
      </p:cViewPr>
      <p:guideLst>
        <p:guide orient="horz" pos="3126"/>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kritiotis\Dropbox\Imperial_College_London\WikiHealth\statistical%20hypothesis\EXPERIMENT%20DATA\kwstas_christides\removed%20noi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'removed noise'!$B$1</c:f>
              <c:strCache>
                <c:ptCount val="1"/>
                <c:pt idx="0">
                  <c:v>Short Term Excitementt</c:v>
                </c:pt>
              </c:strCache>
            </c:strRef>
          </c:tx>
          <c:marker>
            <c:symbol val="none"/>
          </c:marker>
          <c:xVal>
            <c:numRef>
              <c:f>'removed noise'!$A$2:$A$1547</c:f>
              <c:numCache>
                <c:formatCode>General</c:formatCode>
                <c:ptCount val="1546"/>
                <c:pt idx="0">
                  <c:v>127.2</c:v>
                </c:pt>
                <c:pt idx="1">
                  <c:v>127.3</c:v>
                </c:pt>
                <c:pt idx="2">
                  <c:v>127.4</c:v>
                </c:pt>
                <c:pt idx="3">
                  <c:v>127.6</c:v>
                </c:pt>
                <c:pt idx="4">
                  <c:v>127.7</c:v>
                </c:pt>
                <c:pt idx="5">
                  <c:v>128.1</c:v>
                </c:pt>
                <c:pt idx="6">
                  <c:v>128.5</c:v>
                </c:pt>
                <c:pt idx="7">
                  <c:v>128.6</c:v>
                </c:pt>
                <c:pt idx="8">
                  <c:v>128.69999999999999</c:v>
                </c:pt>
                <c:pt idx="9">
                  <c:v>128.80000000000001</c:v>
                </c:pt>
                <c:pt idx="10">
                  <c:v>128.9</c:v>
                </c:pt>
                <c:pt idx="11">
                  <c:v>129.1</c:v>
                </c:pt>
                <c:pt idx="12">
                  <c:v>129.19999999999999</c:v>
                </c:pt>
                <c:pt idx="13">
                  <c:v>129.30000000000001</c:v>
                </c:pt>
                <c:pt idx="14">
                  <c:v>129.4</c:v>
                </c:pt>
                <c:pt idx="15">
                  <c:v>129.5</c:v>
                </c:pt>
                <c:pt idx="16">
                  <c:v>129.6</c:v>
                </c:pt>
                <c:pt idx="17">
                  <c:v>129.69999999999999</c:v>
                </c:pt>
                <c:pt idx="18">
                  <c:v>129.80000000000001</c:v>
                </c:pt>
                <c:pt idx="19">
                  <c:v>129.9</c:v>
                </c:pt>
                <c:pt idx="20">
                  <c:v>130.1</c:v>
                </c:pt>
                <c:pt idx="21">
                  <c:v>130.19999999999999</c:v>
                </c:pt>
                <c:pt idx="22">
                  <c:v>130.30000000000001</c:v>
                </c:pt>
                <c:pt idx="23">
                  <c:v>130.4</c:v>
                </c:pt>
                <c:pt idx="24">
                  <c:v>130.6</c:v>
                </c:pt>
                <c:pt idx="25">
                  <c:v>130.69999999999999</c:v>
                </c:pt>
                <c:pt idx="26">
                  <c:v>130.80000000000001</c:v>
                </c:pt>
                <c:pt idx="27">
                  <c:v>130.9</c:v>
                </c:pt>
                <c:pt idx="28">
                  <c:v>131.1</c:v>
                </c:pt>
                <c:pt idx="29">
                  <c:v>131.19999999999999</c:v>
                </c:pt>
                <c:pt idx="30">
                  <c:v>131.30000000000001</c:v>
                </c:pt>
                <c:pt idx="31">
                  <c:v>131.4</c:v>
                </c:pt>
                <c:pt idx="32">
                  <c:v>131.6</c:v>
                </c:pt>
                <c:pt idx="33">
                  <c:v>131.69999999999999</c:v>
                </c:pt>
                <c:pt idx="34">
                  <c:v>131.80000000000001</c:v>
                </c:pt>
                <c:pt idx="35">
                  <c:v>131.9</c:v>
                </c:pt>
                <c:pt idx="36">
                  <c:v>132.1</c:v>
                </c:pt>
                <c:pt idx="37">
                  <c:v>132.6</c:v>
                </c:pt>
                <c:pt idx="38">
                  <c:v>132.9</c:v>
                </c:pt>
                <c:pt idx="39">
                  <c:v>133.1</c:v>
                </c:pt>
                <c:pt idx="40">
                  <c:v>133.19999999999999</c:v>
                </c:pt>
                <c:pt idx="41">
                  <c:v>133.30000000000001</c:v>
                </c:pt>
                <c:pt idx="42">
                  <c:v>133.4</c:v>
                </c:pt>
                <c:pt idx="43">
                  <c:v>133.6</c:v>
                </c:pt>
                <c:pt idx="44">
                  <c:v>133.69999999999999</c:v>
                </c:pt>
                <c:pt idx="45">
                  <c:v>133.80000000000001</c:v>
                </c:pt>
                <c:pt idx="46">
                  <c:v>133.9</c:v>
                </c:pt>
                <c:pt idx="47">
                  <c:v>134.1</c:v>
                </c:pt>
                <c:pt idx="48">
                  <c:v>134.19999999999999</c:v>
                </c:pt>
                <c:pt idx="49">
                  <c:v>134.30000000000001</c:v>
                </c:pt>
                <c:pt idx="50">
                  <c:v>134.4</c:v>
                </c:pt>
                <c:pt idx="51">
                  <c:v>134.6</c:v>
                </c:pt>
                <c:pt idx="52">
                  <c:v>134.69999999999999</c:v>
                </c:pt>
                <c:pt idx="53">
                  <c:v>134.80000000000001</c:v>
                </c:pt>
                <c:pt idx="54">
                  <c:v>134.9</c:v>
                </c:pt>
                <c:pt idx="55">
                  <c:v>135.30000000000001</c:v>
                </c:pt>
                <c:pt idx="56">
                  <c:v>135.4</c:v>
                </c:pt>
                <c:pt idx="57">
                  <c:v>135.6</c:v>
                </c:pt>
                <c:pt idx="58">
                  <c:v>135.69999999999999</c:v>
                </c:pt>
                <c:pt idx="59">
                  <c:v>136.1</c:v>
                </c:pt>
                <c:pt idx="60">
                  <c:v>136.19999999999999</c:v>
                </c:pt>
                <c:pt idx="61">
                  <c:v>136.30000000000001</c:v>
                </c:pt>
                <c:pt idx="62">
                  <c:v>136.4</c:v>
                </c:pt>
                <c:pt idx="63">
                  <c:v>136.6</c:v>
                </c:pt>
                <c:pt idx="64">
                  <c:v>136.69999999999999</c:v>
                </c:pt>
                <c:pt idx="65">
                  <c:v>136.80000000000001</c:v>
                </c:pt>
                <c:pt idx="66">
                  <c:v>137.19999999999999</c:v>
                </c:pt>
                <c:pt idx="67">
                  <c:v>137.6</c:v>
                </c:pt>
                <c:pt idx="68">
                  <c:v>137.69999999999999</c:v>
                </c:pt>
                <c:pt idx="69">
                  <c:v>138.1</c:v>
                </c:pt>
                <c:pt idx="70">
                  <c:v>138.6</c:v>
                </c:pt>
                <c:pt idx="71">
                  <c:v>138.9</c:v>
                </c:pt>
                <c:pt idx="72">
                  <c:v>139.1</c:v>
                </c:pt>
                <c:pt idx="73">
                  <c:v>139.19999999999999</c:v>
                </c:pt>
                <c:pt idx="74">
                  <c:v>139.30000000000001</c:v>
                </c:pt>
                <c:pt idx="75">
                  <c:v>139.4</c:v>
                </c:pt>
                <c:pt idx="76">
                  <c:v>139.6</c:v>
                </c:pt>
                <c:pt idx="77">
                  <c:v>140.1</c:v>
                </c:pt>
                <c:pt idx="78">
                  <c:v>140.19999999999999</c:v>
                </c:pt>
                <c:pt idx="79">
                  <c:v>140.30000000000001</c:v>
                </c:pt>
                <c:pt idx="80">
                  <c:v>140.4</c:v>
                </c:pt>
                <c:pt idx="81">
                  <c:v>140.6</c:v>
                </c:pt>
                <c:pt idx="82">
                  <c:v>140.69999999999999</c:v>
                </c:pt>
                <c:pt idx="83">
                  <c:v>140.80000000000001</c:v>
                </c:pt>
                <c:pt idx="84">
                  <c:v>140.9</c:v>
                </c:pt>
                <c:pt idx="85">
                  <c:v>141.1</c:v>
                </c:pt>
                <c:pt idx="86">
                  <c:v>141.19999999999999</c:v>
                </c:pt>
                <c:pt idx="87">
                  <c:v>141.30000000000001</c:v>
                </c:pt>
                <c:pt idx="88">
                  <c:v>141.4</c:v>
                </c:pt>
                <c:pt idx="89">
                  <c:v>141.5</c:v>
                </c:pt>
                <c:pt idx="90">
                  <c:v>141.6</c:v>
                </c:pt>
                <c:pt idx="91">
                  <c:v>141.69999999999999</c:v>
                </c:pt>
                <c:pt idx="92">
                  <c:v>141.80000000000001</c:v>
                </c:pt>
                <c:pt idx="93">
                  <c:v>141.9</c:v>
                </c:pt>
                <c:pt idx="94">
                  <c:v>142.1</c:v>
                </c:pt>
                <c:pt idx="95">
                  <c:v>142.19999999999999</c:v>
                </c:pt>
                <c:pt idx="96">
                  <c:v>142.6</c:v>
                </c:pt>
                <c:pt idx="97">
                  <c:v>143.1</c:v>
                </c:pt>
                <c:pt idx="98">
                  <c:v>143.30000000000001</c:v>
                </c:pt>
                <c:pt idx="99">
                  <c:v>143.6</c:v>
                </c:pt>
                <c:pt idx="100">
                  <c:v>143.69999999999999</c:v>
                </c:pt>
                <c:pt idx="101">
                  <c:v>144.1</c:v>
                </c:pt>
                <c:pt idx="102">
                  <c:v>144.30000000000001</c:v>
                </c:pt>
                <c:pt idx="103">
                  <c:v>144.4</c:v>
                </c:pt>
                <c:pt idx="104">
                  <c:v>144.6</c:v>
                </c:pt>
                <c:pt idx="105">
                  <c:v>144.69999999999999</c:v>
                </c:pt>
                <c:pt idx="106">
                  <c:v>144.80000000000001</c:v>
                </c:pt>
                <c:pt idx="107">
                  <c:v>144.9</c:v>
                </c:pt>
                <c:pt idx="108">
                  <c:v>145.1</c:v>
                </c:pt>
                <c:pt idx="109">
                  <c:v>145.19999999999999</c:v>
                </c:pt>
                <c:pt idx="110">
                  <c:v>145.30000000000001</c:v>
                </c:pt>
                <c:pt idx="111">
                  <c:v>145.4</c:v>
                </c:pt>
                <c:pt idx="112">
                  <c:v>145.6</c:v>
                </c:pt>
                <c:pt idx="113">
                  <c:v>145.69999999999999</c:v>
                </c:pt>
                <c:pt idx="114">
                  <c:v>145.80000000000001</c:v>
                </c:pt>
                <c:pt idx="115">
                  <c:v>145.9</c:v>
                </c:pt>
                <c:pt idx="116">
                  <c:v>146.1</c:v>
                </c:pt>
                <c:pt idx="117">
                  <c:v>146.19999999999999</c:v>
                </c:pt>
                <c:pt idx="118">
                  <c:v>146.30000000000001</c:v>
                </c:pt>
                <c:pt idx="119">
                  <c:v>146.4</c:v>
                </c:pt>
                <c:pt idx="120">
                  <c:v>146.6</c:v>
                </c:pt>
                <c:pt idx="121">
                  <c:v>146.80000000000001</c:v>
                </c:pt>
                <c:pt idx="122">
                  <c:v>146.9</c:v>
                </c:pt>
                <c:pt idx="123">
                  <c:v>147</c:v>
                </c:pt>
                <c:pt idx="124">
                  <c:v>147.1</c:v>
                </c:pt>
                <c:pt idx="125">
                  <c:v>147.19999999999999</c:v>
                </c:pt>
                <c:pt idx="126">
                  <c:v>147.30000000000001</c:v>
                </c:pt>
                <c:pt idx="127">
                  <c:v>147.4</c:v>
                </c:pt>
                <c:pt idx="128">
                  <c:v>147.6</c:v>
                </c:pt>
                <c:pt idx="129">
                  <c:v>147.9</c:v>
                </c:pt>
                <c:pt idx="130">
                  <c:v>148.1</c:v>
                </c:pt>
                <c:pt idx="131">
                  <c:v>148.19999999999999</c:v>
                </c:pt>
                <c:pt idx="132">
                  <c:v>148.30000000000001</c:v>
                </c:pt>
                <c:pt idx="133">
                  <c:v>148.6</c:v>
                </c:pt>
                <c:pt idx="134">
                  <c:v>148.69999999999999</c:v>
                </c:pt>
                <c:pt idx="135">
                  <c:v>148.80000000000001</c:v>
                </c:pt>
                <c:pt idx="136">
                  <c:v>148.9</c:v>
                </c:pt>
                <c:pt idx="137">
                  <c:v>149.1</c:v>
                </c:pt>
                <c:pt idx="138">
                  <c:v>149.19999999999999</c:v>
                </c:pt>
                <c:pt idx="139">
                  <c:v>149.30000000000001</c:v>
                </c:pt>
                <c:pt idx="140">
                  <c:v>149.4</c:v>
                </c:pt>
                <c:pt idx="141">
                  <c:v>149.6</c:v>
                </c:pt>
                <c:pt idx="142">
                  <c:v>150.1</c:v>
                </c:pt>
                <c:pt idx="143">
                  <c:v>150.6</c:v>
                </c:pt>
                <c:pt idx="144">
                  <c:v>151.1</c:v>
                </c:pt>
                <c:pt idx="145">
                  <c:v>151.6</c:v>
                </c:pt>
                <c:pt idx="146">
                  <c:v>151.69999999999999</c:v>
                </c:pt>
                <c:pt idx="147">
                  <c:v>151.80000000000001</c:v>
                </c:pt>
                <c:pt idx="148">
                  <c:v>152</c:v>
                </c:pt>
                <c:pt idx="149">
                  <c:v>152.1</c:v>
                </c:pt>
                <c:pt idx="150">
                  <c:v>152.19999999999999</c:v>
                </c:pt>
                <c:pt idx="151">
                  <c:v>152.30000000000001</c:v>
                </c:pt>
                <c:pt idx="152">
                  <c:v>152.5</c:v>
                </c:pt>
                <c:pt idx="153">
                  <c:v>152.6</c:v>
                </c:pt>
                <c:pt idx="154">
                  <c:v>153</c:v>
                </c:pt>
                <c:pt idx="155">
                  <c:v>153.1</c:v>
                </c:pt>
                <c:pt idx="156">
                  <c:v>153.19999999999999</c:v>
                </c:pt>
                <c:pt idx="157">
                  <c:v>153.30000000000001</c:v>
                </c:pt>
                <c:pt idx="158">
                  <c:v>153.5</c:v>
                </c:pt>
                <c:pt idx="159">
                  <c:v>153.6</c:v>
                </c:pt>
                <c:pt idx="160">
                  <c:v>153.69999999999999</c:v>
                </c:pt>
                <c:pt idx="161">
                  <c:v>153.80000000000001</c:v>
                </c:pt>
                <c:pt idx="162">
                  <c:v>153.9</c:v>
                </c:pt>
                <c:pt idx="163">
                  <c:v>154</c:v>
                </c:pt>
                <c:pt idx="164">
                  <c:v>154.1</c:v>
                </c:pt>
                <c:pt idx="165">
                  <c:v>154.19999999999999</c:v>
                </c:pt>
                <c:pt idx="166">
                  <c:v>154.30000000000001</c:v>
                </c:pt>
                <c:pt idx="167">
                  <c:v>154.5</c:v>
                </c:pt>
                <c:pt idx="168">
                  <c:v>154.6</c:v>
                </c:pt>
                <c:pt idx="169">
                  <c:v>154.69999999999999</c:v>
                </c:pt>
                <c:pt idx="170">
                  <c:v>154.80000000000001</c:v>
                </c:pt>
                <c:pt idx="171">
                  <c:v>155</c:v>
                </c:pt>
                <c:pt idx="172">
                  <c:v>155.1</c:v>
                </c:pt>
                <c:pt idx="173">
                  <c:v>155.19999999999999</c:v>
                </c:pt>
                <c:pt idx="174">
                  <c:v>155.30000000000001</c:v>
                </c:pt>
                <c:pt idx="175">
                  <c:v>155.5</c:v>
                </c:pt>
                <c:pt idx="176">
                  <c:v>155.6</c:v>
                </c:pt>
                <c:pt idx="177">
                  <c:v>155.69999999999999</c:v>
                </c:pt>
                <c:pt idx="178">
                  <c:v>155.80000000000001</c:v>
                </c:pt>
                <c:pt idx="179">
                  <c:v>156</c:v>
                </c:pt>
                <c:pt idx="180">
                  <c:v>156.1</c:v>
                </c:pt>
                <c:pt idx="181">
                  <c:v>156.19999999999999</c:v>
                </c:pt>
                <c:pt idx="182">
                  <c:v>156.30000000000001</c:v>
                </c:pt>
                <c:pt idx="183">
                  <c:v>156.5</c:v>
                </c:pt>
                <c:pt idx="184">
                  <c:v>156.6</c:v>
                </c:pt>
                <c:pt idx="185">
                  <c:v>156.69999999999999</c:v>
                </c:pt>
                <c:pt idx="186">
                  <c:v>156.80000000000001</c:v>
                </c:pt>
                <c:pt idx="187">
                  <c:v>157</c:v>
                </c:pt>
                <c:pt idx="188">
                  <c:v>157.1</c:v>
                </c:pt>
                <c:pt idx="189">
                  <c:v>157.19999999999999</c:v>
                </c:pt>
                <c:pt idx="190">
                  <c:v>157.30000000000001</c:v>
                </c:pt>
                <c:pt idx="191">
                  <c:v>157.5</c:v>
                </c:pt>
                <c:pt idx="192">
                  <c:v>157.6</c:v>
                </c:pt>
                <c:pt idx="193">
                  <c:v>157.69999999999999</c:v>
                </c:pt>
                <c:pt idx="194">
                  <c:v>157.80000000000001</c:v>
                </c:pt>
                <c:pt idx="195">
                  <c:v>157.9</c:v>
                </c:pt>
                <c:pt idx="196">
                  <c:v>158</c:v>
                </c:pt>
                <c:pt idx="197">
                  <c:v>158.1</c:v>
                </c:pt>
                <c:pt idx="198">
                  <c:v>158.19999999999999</c:v>
                </c:pt>
                <c:pt idx="199">
                  <c:v>158.30000000000001</c:v>
                </c:pt>
                <c:pt idx="200">
                  <c:v>158.5</c:v>
                </c:pt>
                <c:pt idx="201">
                  <c:v>158.6</c:v>
                </c:pt>
                <c:pt idx="202">
                  <c:v>158.69999999999999</c:v>
                </c:pt>
                <c:pt idx="203">
                  <c:v>158.80000000000001</c:v>
                </c:pt>
                <c:pt idx="204">
                  <c:v>159</c:v>
                </c:pt>
                <c:pt idx="205">
                  <c:v>159.1</c:v>
                </c:pt>
                <c:pt idx="206">
                  <c:v>159.19999999999999</c:v>
                </c:pt>
                <c:pt idx="207">
                  <c:v>159.30000000000001</c:v>
                </c:pt>
                <c:pt idx="208">
                  <c:v>159.5</c:v>
                </c:pt>
                <c:pt idx="209">
                  <c:v>159.6</c:v>
                </c:pt>
                <c:pt idx="210">
                  <c:v>159.69999999999999</c:v>
                </c:pt>
                <c:pt idx="211">
                  <c:v>159.80000000000001</c:v>
                </c:pt>
                <c:pt idx="212">
                  <c:v>160</c:v>
                </c:pt>
                <c:pt idx="213">
                  <c:v>160.1</c:v>
                </c:pt>
                <c:pt idx="214">
                  <c:v>160.30000000000001</c:v>
                </c:pt>
                <c:pt idx="215">
                  <c:v>160.4</c:v>
                </c:pt>
                <c:pt idx="216">
                  <c:v>160.6</c:v>
                </c:pt>
                <c:pt idx="217">
                  <c:v>160.69999999999999</c:v>
                </c:pt>
                <c:pt idx="218">
                  <c:v>160.80000000000001</c:v>
                </c:pt>
                <c:pt idx="219">
                  <c:v>160.9</c:v>
                </c:pt>
                <c:pt idx="220">
                  <c:v>161.1</c:v>
                </c:pt>
                <c:pt idx="221">
                  <c:v>161.19999999999999</c:v>
                </c:pt>
                <c:pt idx="222">
                  <c:v>161.30000000000001</c:v>
                </c:pt>
                <c:pt idx="223">
                  <c:v>161.4</c:v>
                </c:pt>
                <c:pt idx="224">
                  <c:v>161.6</c:v>
                </c:pt>
                <c:pt idx="225">
                  <c:v>161.69999999999999</c:v>
                </c:pt>
                <c:pt idx="226">
                  <c:v>161.80000000000001</c:v>
                </c:pt>
                <c:pt idx="227">
                  <c:v>161.9</c:v>
                </c:pt>
                <c:pt idx="228">
                  <c:v>162.1</c:v>
                </c:pt>
                <c:pt idx="229">
                  <c:v>162.19999999999999</c:v>
                </c:pt>
                <c:pt idx="230">
                  <c:v>162.30000000000001</c:v>
                </c:pt>
                <c:pt idx="231">
                  <c:v>162.4</c:v>
                </c:pt>
                <c:pt idx="232">
                  <c:v>162.6</c:v>
                </c:pt>
                <c:pt idx="233">
                  <c:v>162.69999999999999</c:v>
                </c:pt>
                <c:pt idx="234">
                  <c:v>162.80000000000001</c:v>
                </c:pt>
                <c:pt idx="235">
                  <c:v>162.9</c:v>
                </c:pt>
                <c:pt idx="236">
                  <c:v>163.1</c:v>
                </c:pt>
                <c:pt idx="237">
                  <c:v>163.30000000000001</c:v>
                </c:pt>
                <c:pt idx="238">
                  <c:v>163.4</c:v>
                </c:pt>
                <c:pt idx="239">
                  <c:v>163.6</c:v>
                </c:pt>
                <c:pt idx="240">
                  <c:v>163.69999999999999</c:v>
                </c:pt>
                <c:pt idx="241">
                  <c:v>163.80000000000001</c:v>
                </c:pt>
                <c:pt idx="242">
                  <c:v>163.9</c:v>
                </c:pt>
                <c:pt idx="243">
                  <c:v>164.1</c:v>
                </c:pt>
                <c:pt idx="244">
                  <c:v>164.6</c:v>
                </c:pt>
                <c:pt idx="245">
                  <c:v>164.7</c:v>
                </c:pt>
                <c:pt idx="246">
                  <c:v>164.8</c:v>
                </c:pt>
                <c:pt idx="247">
                  <c:v>164.9</c:v>
                </c:pt>
                <c:pt idx="248">
                  <c:v>165.1</c:v>
                </c:pt>
                <c:pt idx="249">
                  <c:v>165.2</c:v>
                </c:pt>
                <c:pt idx="250">
                  <c:v>165.3</c:v>
                </c:pt>
                <c:pt idx="251">
                  <c:v>165.4</c:v>
                </c:pt>
                <c:pt idx="252">
                  <c:v>165.6</c:v>
                </c:pt>
                <c:pt idx="253">
                  <c:v>165.7</c:v>
                </c:pt>
                <c:pt idx="254">
                  <c:v>165.8</c:v>
                </c:pt>
                <c:pt idx="255">
                  <c:v>165.9</c:v>
                </c:pt>
                <c:pt idx="256">
                  <c:v>166</c:v>
                </c:pt>
                <c:pt idx="257">
                  <c:v>166.1</c:v>
                </c:pt>
                <c:pt idx="258">
                  <c:v>166.2</c:v>
                </c:pt>
                <c:pt idx="259">
                  <c:v>166.3</c:v>
                </c:pt>
                <c:pt idx="260">
                  <c:v>166.4</c:v>
                </c:pt>
                <c:pt idx="261">
                  <c:v>166.6</c:v>
                </c:pt>
                <c:pt idx="262">
                  <c:v>166.7</c:v>
                </c:pt>
                <c:pt idx="263">
                  <c:v>166.8</c:v>
                </c:pt>
                <c:pt idx="264">
                  <c:v>166.9</c:v>
                </c:pt>
                <c:pt idx="265">
                  <c:v>167.1</c:v>
                </c:pt>
                <c:pt idx="266">
                  <c:v>167.6</c:v>
                </c:pt>
                <c:pt idx="267">
                  <c:v>167.7</c:v>
                </c:pt>
                <c:pt idx="268">
                  <c:v>167.8</c:v>
                </c:pt>
                <c:pt idx="269">
                  <c:v>168</c:v>
                </c:pt>
                <c:pt idx="270">
                  <c:v>168.1</c:v>
                </c:pt>
                <c:pt idx="271">
                  <c:v>168.2</c:v>
                </c:pt>
                <c:pt idx="272">
                  <c:v>168.3</c:v>
                </c:pt>
                <c:pt idx="273">
                  <c:v>168.6</c:v>
                </c:pt>
                <c:pt idx="274">
                  <c:v>168.7</c:v>
                </c:pt>
                <c:pt idx="275">
                  <c:v>168.8</c:v>
                </c:pt>
                <c:pt idx="276">
                  <c:v>169</c:v>
                </c:pt>
                <c:pt idx="277">
                  <c:v>169.1</c:v>
                </c:pt>
                <c:pt idx="278">
                  <c:v>169.2</c:v>
                </c:pt>
                <c:pt idx="279">
                  <c:v>169.3</c:v>
                </c:pt>
                <c:pt idx="280">
                  <c:v>169.5</c:v>
                </c:pt>
                <c:pt idx="281">
                  <c:v>169.6</c:v>
                </c:pt>
                <c:pt idx="282">
                  <c:v>169.7</c:v>
                </c:pt>
                <c:pt idx="283">
                  <c:v>169.9</c:v>
                </c:pt>
                <c:pt idx="284">
                  <c:v>170</c:v>
                </c:pt>
                <c:pt idx="285">
                  <c:v>170.1</c:v>
                </c:pt>
                <c:pt idx="286">
                  <c:v>170.2</c:v>
                </c:pt>
                <c:pt idx="287">
                  <c:v>170.4</c:v>
                </c:pt>
                <c:pt idx="288">
                  <c:v>170.5</c:v>
                </c:pt>
                <c:pt idx="289">
                  <c:v>170.6</c:v>
                </c:pt>
                <c:pt idx="290">
                  <c:v>170.7</c:v>
                </c:pt>
                <c:pt idx="291">
                  <c:v>170.9</c:v>
                </c:pt>
                <c:pt idx="292">
                  <c:v>171</c:v>
                </c:pt>
                <c:pt idx="293">
                  <c:v>171.1</c:v>
                </c:pt>
                <c:pt idx="294">
                  <c:v>171.2</c:v>
                </c:pt>
                <c:pt idx="295">
                  <c:v>171.4</c:v>
                </c:pt>
                <c:pt idx="296">
                  <c:v>171.5</c:v>
                </c:pt>
                <c:pt idx="297">
                  <c:v>171.6</c:v>
                </c:pt>
                <c:pt idx="298">
                  <c:v>171.7</c:v>
                </c:pt>
                <c:pt idx="299">
                  <c:v>171.9</c:v>
                </c:pt>
                <c:pt idx="300">
                  <c:v>172</c:v>
                </c:pt>
                <c:pt idx="301">
                  <c:v>172.1</c:v>
                </c:pt>
                <c:pt idx="302">
                  <c:v>172.2</c:v>
                </c:pt>
                <c:pt idx="303">
                  <c:v>172.3</c:v>
                </c:pt>
                <c:pt idx="304">
                  <c:v>172.5</c:v>
                </c:pt>
                <c:pt idx="305">
                  <c:v>172.6</c:v>
                </c:pt>
                <c:pt idx="306">
                  <c:v>172.7</c:v>
                </c:pt>
                <c:pt idx="307">
                  <c:v>172.8</c:v>
                </c:pt>
                <c:pt idx="308">
                  <c:v>173.1</c:v>
                </c:pt>
                <c:pt idx="309">
                  <c:v>173.2</c:v>
                </c:pt>
                <c:pt idx="310">
                  <c:v>173.3</c:v>
                </c:pt>
                <c:pt idx="311">
                  <c:v>173.5</c:v>
                </c:pt>
                <c:pt idx="312">
                  <c:v>173.6</c:v>
                </c:pt>
                <c:pt idx="313">
                  <c:v>173.7</c:v>
                </c:pt>
                <c:pt idx="314">
                  <c:v>173.8</c:v>
                </c:pt>
                <c:pt idx="315">
                  <c:v>174</c:v>
                </c:pt>
                <c:pt idx="316">
                  <c:v>174.1</c:v>
                </c:pt>
                <c:pt idx="317">
                  <c:v>174.2</c:v>
                </c:pt>
                <c:pt idx="318">
                  <c:v>174.3</c:v>
                </c:pt>
                <c:pt idx="319">
                  <c:v>174.5</c:v>
                </c:pt>
                <c:pt idx="320">
                  <c:v>174.6</c:v>
                </c:pt>
                <c:pt idx="321">
                  <c:v>174.7</c:v>
                </c:pt>
                <c:pt idx="322">
                  <c:v>174.8</c:v>
                </c:pt>
                <c:pt idx="323">
                  <c:v>175</c:v>
                </c:pt>
                <c:pt idx="324">
                  <c:v>175.1</c:v>
                </c:pt>
                <c:pt idx="325">
                  <c:v>175.2</c:v>
                </c:pt>
                <c:pt idx="326">
                  <c:v>175.4</c:v>
                </c:pt>
                <c:pt idx="327">
                  <c:v>175.5</c:v>
                </c:pt>
                <c:pt idx="328">
                  <c:v>175.6</c:v>
                </c:pt>
                <c:pt idx="329">
                  <c:v>175.7</c:v>
                </c:pt>
                <c:pt idx="330">
                  <c:v>175.9</c:v>
                </c:pt>
                <c:pt idx="331">
                  <c:v>176</c:v>
                </c:pt>
                <c:pt idx="332">
                  <c:v>176.1</c:v>
                </c:pt>
                <c:pt idx="333">
                  <c:v>176.2</c:v>
                </c:pt>
                <c:pt idx="334">
                  <c:v>176.4</c:v>
                </c:pt>
                <c:pt idx="335">
                  <c:v>176.5</c:v>
                </c:pt>
                <c:pt idx="336">
                  <c:v>176.6</c:v>
                </c:pt>
                <c:pt idx="337">
                  <c:v>176.7</c:v>
                </c:pt>
                <c:pt idx="338">
                  <c:v>176.9</c:v>
                </c:pt>
                <c:pt idx="339">
                  <c:v>177</c:v>
                </c:pt>
                <c:pt idx="340">
                  <c:v>177.1</c:v>
                </c:pt>
                <c:pt idx="341">
                  <c:v>177.2</c:v>
                </c:pt>
                <c:pt idx="342">
                  <c:v>177.4</c:v>
                </c:pt>
                <c:pt idx="343">
                  <c:v>177.5</c:v>
                </c:pt>
                <c:pt idx="344">
                  <c:v>177.6</c:v>
                </c:pt>
                <c:pt idx="345">
                  <c:v>178.1</c:v>
                </c:pt>
                <c:pt idx="346">
                  <c:v>178.2</c:v>
                </c:pt>
                <c:pt idx="347">
                  <c:v>178.3</c:v>
                </c:pt>
                <c:pt idx="348">
                  <c:v>178.4</c:v>
                </c:pt>
                <c:pt idx="349">
                  <c:v>178.5</c:v>
                </c:pt>
                <c:pt idx="350">
                  <c:v>178.6</c:v>
                </c:pt>
                <c:pt idx="351">
                  <c:v>178.7</c:v>
                </c:pt>
                <c:pt idx="352">
                  <c:v>178.8</c:v>
                </c:pt>
                <c:pt idx="353">
                  <c:v>179</c:v>
                </c:pt>
                <c:pt idx="354">
                  <c:v>179.1</c:v>
                </c:pt>
                <c:pt idx="355">
                  <c:v>179.2</c:v>
                </c:pt>
                <c:pt idx="356">
                  <c:v>179.3</c:v>
                </c:pt>
                <c:pt idx="357">
                  <c:v>179.5</c:v>
                </c:pt>
                <c:pt idx="358">
                  <c:v>179.6</c:v>
                </c:pt>
                <c:pt idx="359">
                  <c:v>179.7</c:v>
                </c:pt>
                <c:pt idx="360">
                  <c:v>179.8</c:v>
                </c:pt>
                <c:pt idx="361">
                  <c:v>180</c:v>
                </c:pt>
                <c:pt idx="362">
                  <c:v>180.1</c:v>
                </c:pt>
                <c:pt idx="363">
                  <c:v>180.2</c:v>
                </c:pt>
                <c:pt idx="364">
                  <c:v>180.3</c:v>
                </c:pt>
                <c:pt idx="365">
                  <c:v>180.5</c:v>
                </c:pt>
                <c:pt idx="366">
                  <c:v>180.6</c:v>
                </c:pt>
                <c:pt idx="367">
                  <c:v>180.7</c:v>
                </c:pt>
                <c:pt idx="368">
                  <c:v>180.8</c:v>
                </c:pt>
                <c:pt idx="369">
                  <c:v>181</c:v>
                </c:pt>
                <c:pt idx="370">
                  <c:v>181.5</c:v>
                </c:pt>
                <c:pt idx="371">
                  <c:v>181.6</c:v>
                </c:pt>
                <c:pt idx="372">
                  <c:v>181.7</c:v>
                </c:pt>
                <c:pt idx="373">
                  <c:v>181.9</c:v>
                </c:pt>
                <c:pt idx="374">
                  <c:v>182</c:v>
                </c:pt>
                <c:pt idx="375">
                  <c:v>182.1</c:v>
                </c:pt>
                <c:pt idx="376">
                  <c:v>182.2</c:v>
                </c:pt>
                <c:pt idx="377">
                  <c:v>182.4</c:v>
                </c:pt>
                <c:pt idx="378">
                  <c:v>182.5</c:v>
                </c:pt>
                <c:pt idx="379">
                  <c:v>182.6</c:v>
                </c:pt>
                <c:pt idx="380">
                  <c:v>182.7</c:v>
                </c:pt>
                <c:pt idx="381">
                  <c:v>182.9</c:v>
                </c:pt>
                <c:pt idx="382">
                  <c:v>183</c:v>
                </c:pt>
                <c:pt idx="383">
                  <c:v>183.1</c:v>
                </c:pt>
                <c:pt idx="384">
                  <c:v>183.2</c:v>
                </c:pt>
                <c:pt idx="385">
                  <c:v>183.4</c:v>
                </c:pt>
                <c:pt idx="386">
                  <c:v>183.5</c:v>
                </c:pt>
                <c:pt idx="387">
                  <c:v>183.6</c:v>
                </c:pt>
                <c:pt idx="388">
                  <c:v>183.7</c:v>
                </c:pt>
                <c:pt idx="389">
                  <c:v>183.8</c:v>
                </c:pt>
                <c:pt idx="390">
                  <c:v>183.9</c:v>
                </c:pt>
                <c:pt idx="391">
                  <c:v>184</c:v>
                </c:pt>
                <c:pt idx="392">
                  <c:v>184.1</c:v>
                </c:pt>
                <c:pt idx="393">
                  <c:v>184.2</c:v>
                </c:pt>
                <c:pt idx="394">
                  <c:v>184.4</c:v>
                </c:pt>
                <c:pt idx="395">
                  <c:v>184.5</c:v>
                </c:pt>
                <c:pt idx="396">
                  <c:v>184.6</c:v>
                </c:pt>
                <c:pt idx="397">
                  <c:v>184.7</c:v>
                </c:pt>
                <c:pt idx="398">
                  <c:v>184.9</c:v>
                </c:pt>
                <c:pt idx="399">
                  <c:v>185</c:v>
                </c:pt>
                <c:pt idx="400">
                  <c:v>185.1</c:v>
                </c:pt>
                <c:pt idx="401">
                  <c:v>185.2</c:v>
                </c:pt>
                <c:pt idx="402">
                  <c:v>185.4</c:v>
                </c:pt>
                <c:pt idx="403">
                  <c:v>185.5</c:v>
                </c:pt>
                <c:pt idx="404">
                  <c:v>185.6</c:v>
                </c:pt>
                <c:pt idx="405">
                  <c:v>185.7</c:v>
                </c:pt>
                <c:pt idx="406">
                  <c:v>185.9</c:v>
                </c:pt>
                <c:pt idx="407">
                  <c:v>186</c:v>
                </c:pt>
                <c:pt idx="408">
                  <c:v>186.1</c:v>
                </c:pt>
                <c:pt idx="409">
                  <c:v>186.2</c:v>
                </c:pt>
                <c:pt idx="410">
                  <c:v>186.4</c:v>
                </c:pt>
                <c:pt idx="411">
                  <c:v>186.5</c:v>
                </c:pt>
                <c:pt idx="412">
                  <c:v>186.6</c:v>
                </c:pt>
                <c:pt idx="413">
                  <c:v>186.7</c:v>
                </c:pt>
                <c:pt idx="414">
                  <c:v>186.9</c:v>
                </c:pt>
                <c:pt idx="415">
                  <c:v>187</c:v>
                </c:pt>
                <c:pt idx="416">
                  <c:v>187.1</c:v>
                </c:pt>
                <c:pt idx="417">
                  <c:v>187.2</c:v>
                </c:pt>
                <c:pt idx="418">
                  <c:v>187.4</c:v>
                </c:pt>
                <c:pt idx="419">
                  <c:v>187.5</c:v>
                </c:pt>
                <c:pt idx="420">
                  <c:v>187.6</c:v>
                </c:pt>
                <c:pt idx="421">
                  <c:v>187.7</c:v>
                </c:pt>
                <c:pt idx="422">
                  <c:v>187.9</c:v>
                </c:pt>
                <c:pt idx="423">
                  <c:v>188</c:v>
                </c:pt>
                <c:pt idx="424">
                  <c:v>188.1</c:v>
                </c:pt>
                <c:pt idx="425">
                  <c:v>188.2</c:v>
                </c:pt>
                <c:pt idx="426">
                  <c:v>188.4</c:v>
                </c:pt>
                <c:pt idx="427">
                  <c:v>188.5</c:v>
                </c:pt>
                <c:pt idx="428">
                  <c:v>188.6</c:v>
                </c:pt>
                <c:pt idx="429">
                  <c:v>188.8</c:v>
                </c:pt>
                <c:pt idx="430">
                  <c:v>188.9</c:v>
                </c:pt>
                <c:pt idx="431">
                  <c:v>189</c:v>
                </c:pt>
                <c:pt idx="432">
                  <c:v>189.1</c:v>
                </c:pt>
                <c:pt idx="433">
                  <c:v>189.2</c:v>
                </c:pt>
                <c:pt idx="434">
                  <c:v>189.4</c:v>
                </c:pt>
                <c:pt idx="435">
                  <c:v>189.5</c:v>
                </c:pt>
                <c:pt idx="436">
                  <c:v>189.6</c:v>
                </c:pt>
                <c:pt idx="437">
                  <c:v>189.7</c:v>
                </c:pt>
                <c:pt idx="438">
                  <c:v>189.9</c:v>
                </c:pt>
                <c:pt idx="439">
                  <c:v>190</c:v>
                </c:pt>
                <c:pt idx="440">
                  <c:v>190.1</c:v>
                </c:pt>
                <c:pt idx="441">
                  <c:v>190.2</c:v>
                </c:pt>
                <c:pt idx="442">
                  <c:v>190.4</c:v>
                </c:pt>
                <c:pt idx="443">
                  <c:v>190.6</c:v>
                </c:pt>
                <c:pt idx="444">
                  <c:v>190.9</c:v>
                </c:pt>
                <c:pt idx="445">
                  <c:v>191</c:v>
                </c:pt>
                <c:pt idx="446">
                  <c:v>191.1</c:v>
                </c:pt>
                <c:pt idx="447">
                  <c:v>191.5</c:v>
                </c:pt>
                <c:pt idx="448">
                  <c:v>191.6</c:v>
                </c:pt>
                <c:pt idx="449">
                  <c:v>191.7</c:v>
                </c:pt>
                <c:pt idx="450">
                  <c:v>191.9</c:v>
                </c:pt>
                <c:pt idx="451">
                  <c:v>192</c:v>
                </c:pt>
                <c:pt idx="452">
                  <c:v>192.1</c:v>
                </c:pt>
                <c:pt idx="453">
                  <c:v>192.2</c:v>
                </c:pt>
                <c:pt idx="454">
                  <c:v>192.4</c:v>
                </c:pt>
                <c:pt idx="455">
                  <c:v>192.5</c:v>
                </c:pt>
                <c:pt idx="456">
                  <c:v>192.6</c:v>
                </c:pt>
                <c:pt idx="457">
                  <c:v>192.7</c:v>
                </c:pt>
                <c:pt idx="458">
                  <c:v>192.9</c:v>
                </c:pt>
                <c:pt idx="459">
                  <c:v>193</c:v>
                </c:pt>
                <c:pt idx="460">
                  <c:v>193.1</c:v>
                </c:pt>
                <c:pt idx="461">
                  <c:v>193.2</c:v>
                </c:pt>
                <c:pt idx="462">
                  <c:v>193.4</c:v>
                </c:pt>
                <c:pt idx="463">
                  <c:v>193.5</c:v>
                </c:pt>
                <c:pt idx="464">
                  <c:v>193.6</c:v>
                </c:pt>
                <c:pt idx="465">
                  <c:v>193.7</c:v>
                </c:pt>
                <c:pt idx="466">
                  <c:v>193.9</c:v>
                </c:pt>
                <c:pt idx="467">
                  <c:v>194</c:v>
                </c:pt>
                <c:pt idx="468">
                  <c:v>194.1</c:v>
                </c:pt>
                <c:pt idx="469">
                  <c:v>194.2</c:v>
                </c:pt>
                <c:pt idx="470">
                  <c:v>194.4</c:v>
                </c:pt>
                <c:pt idx="471">
                  <c:v>194.5</c:v>
                </c:pt>
                <c:pt idx="472">
                  <c:v>194.6</c:v>
                </c:pt>
                <c:pt idx="473">
                  <c:v>194.7</c:v>
                </c:pt>
                <c:pt idx="474">
                  <c:v>194.9</c:v>
                </c:pt>
                <c:pt idx="475">
                  <c:v>195</c:v>
                </c:pt>
                <c:pt idx="476">
                  <c:v>195.1</c:v>
                </c:pt>
                <c:pt idx="477">
                  <c:v>195.2</c:v>
                </c:pt>
                <c:pt idx="478">
                  <c:v>195.4</c:v>
                </c:pt>
                <c:pt idx="479">
                  <c:v>195.5</c:v>
                </c:pt>
                <c:pt idx="480">
                  <c:v>195.6</c:v>
                </c:pt>
                <c:pt idx="481">
                  <c:v>195.7</c:v>
                </c:pt>
                <c:pt idx="482">
                  <c:v>195.9</c:v>
                </c:pt>
                <c:pt idx="483">
                  <c:v>196</c:v>
                </c:pt>
                <c:pt idx="484">
                  <c:v>196.1</c:v>
                </c:pt>
                <c:pt idx="485">
                  <c:v>196.2</c:v>
                </c:pt>
                <c:pt idx="486">
                  <c:v>196.4</c:v>
                </c:pt>
                <c:pt idx="487">
                  <c:v>196.5</c:v>
                </c:pt>
                <c:pt idx="488">
                  <c:v>196.6</c:v>
                </c:pt>
                <c:pt idx="489">
                  <c:v>196.7</c:v>
                </c:pt>
                <c:pt idx="490">
                  <c:v>196.9</c:v>
                </c:pt>
                <c:pt idx="491">
                  <c:v>197.1</c:v>
                </c:pt>
                <c:pt idx="492">
                  <c:v>197.2</c:v>
                </c:pt>
                <c:pt idx="493">
                  <c:v>197.4</c:v>
                </c:pt>
                <c:pt idx="494">
                  <c:v>197.5</c:v>
                </c:pt>
                <c:pt idx="495">
                  <c:v>197.6</c:v>
                </c:pt>
                <c:pt idx="496">
                  <c:v>197.7</c:v>
                </c:pt>
                <c:pt idx="497">
                  <c:v>197.9</c:v>
                </c:pt>
                <c:pt idx="498">
                  <c:v>198</c:v>
                </c:pt>
                <c:pt idx="499">
                  <c:v>198.1</c:v>
                </c:pt>
                <c:pt idx="500">
                  <c:v>198.2</c:v>
                </c:pt>
                <c:pt idx="501">
                  <c:v>198.4</c:v>
                </c:pt>
                <c:pt idx="502">
                  <c:v>198.6</c:v>
                </c:pt>
                <c:pt idx="503">
                  <c:v>199.1</c:v>
                </c:pt>
                <c:pt idx="504">
                  <c:v>199.2</c:v>
                </c:pt>
                <c:pt idx="505">
                  <c:v>199.4</c:v>
                </c:pt>
                <c:pt idx="506">
                  <c:v>199.5</c:v>
                </c:pt>
                <c:pt idx="507">
                  <c:v>199.6</c:v>
                </c:pt>
                <c:pt idx="508">
                  <c:v>199.7</c:v>
                </c:pt>
                <c:pt idx="509">
                  <c:v>199.8</c:v>
                </c:pt>
                <c:pt idx="510">
                  <c:v>199.9</c:v>
                </c:pt>
                <c:pt idx="511">
                  <c:v>200</c:v>
                </c:pt>
                <c:pt idx="512">
                  <c:v>200.1</c:v>
                </c:pt>
                <c:pt idx="513">
                  <c:v>200.2</c:v>
                </c:pt>
                <c:pt idx="514">
                  <c:v>200.4</c:v>
                </c:pt>
                <c:pt idx="515">
                  <c:v>200.5</c:v>
                </c:pt>
                <c:pt idx="516">
                  <c:v>200.6</c:v>
                </c:pt>
                <c:pt idx="517">
                  <c:v>200.7</c:v>
                </c:pt>
                <c:pt idx="518">
                  <c:v>200.9</c:v>
                </c:pt>
                <c:pt idx="519">
                  <c:v>201</c:v>
                </c:pt>
                <c:pt idx="520">
                  <c:v>201.1</c:v>
                </c:pt>
                <c:pt idx="521">
                  <c:v>201.2</c:v>
                </c:pt>
                <c:pt idx="522">
                  <c:v>201.4</c:v>
                </c:pt>
                <c:pt idx="523">
                  <c:v>201.5</c:v>
                </c:pt>
                <c:pt idx="524">
                  <c:v>201.6</c:v>
                </c:pt>
                <c:pt idx="525">
                  <c:v>201.7</c:v>
                </c:pt>
                <c:pt idx="526">
                  <c:v>201.9</c:v>
                </c:pt>
                <c:pt idx="527">
                  <c:v>202</c:v>
                </c:pt>
                <c:pt idx="528">
                  <c:v>202.1</c:v>
                </c:pt>
                <c:pt idx="529">
                  <c:v>202.2</c:v>
                </c:pt>
                <c:pt idx="530">
                  <c:v>202.4</c:v>
                </c:pt>
                <c:pt idx="531">
                  <c:v>202.5</c:v>
                </c:pt>
                <c:pt idx="532">
                  <c:v>202.6</c:v>
                </c:pt>
                <c:pt idx="533">
                  <c:v>202.7</c:v>
                </c:pt>
                <c:pt idx="534">
                  <c:v>202.9</c:v>
                </c:pt>
                <c:pt idx="535">
                  <c:v>203</c:v>
                </c:pt>
                <c:pt idx="536">
                  <c:v>203.1</c:v>
                </c:pt>
                <c:pt idx="537">
                  <c:v>203.2</c:v>
                </c:pt>
                <c:pt idx="538">
                  <c:v>203.4</c:v>
                </c:pt>
                <c:pt idx="539">
                  <c:v>203.5</c:v>
                </c:pt>
                <c:pt idx="540">
                  <c:v>203.6</c:v>
                </c:pt>
                <c:pt idx="541">
                  <c:v>203.7</c:v>
                </c:pt>
                <c:pt idx="542">
                  <c:v>203.9</c:v>
                </c:pt>
                <c:pt idx="543">
                  <c:v>204</c:v>
                </c:pt>
                <c:pt idx="544">
                  <c:v>204.1</c:v>
                </c:pt>
                <c:pt idx="545">
                  <c:v>204.2</c:v>
                </c:pt>
                <c:pt idx="546">
                  <c:v>204.4</c:v>
                </c:pt>
                <c:pt idx="547">
                  <c:v>204.5</c:v>
                </c:pt>
                <c:pt idx="548">
                  <c:v>204.6</c:v>
                </c:pt>
                <c:pt idx="549">
                  <c:v>204.7</c:v>
                </c:pt>
                <c:pt idx="550">
                  <c:v>204.9</c:v>
                </c:pt>
                <c:pt idx="551">
                  <c:v>205</c:v>
                </c:pt>
                <c:pt idx="552">
                  <c:v>205.1</c:v>
                </c:pt>
                <c:pt idx="553">
                  <c:v>205.2</c:v>
                </c:pt>
                <c:pt idx="554">
                  <c:v>205.3</c:v>
                </c:pt>
                <c:pt idx="555">
                  <c:v>205.4</c:v>
                </c:pt>
                <c:pt idx="556">
                  <c:v>205.5</c:v>
                </c:pt>
                <c:pt idx="557">
                  <c:v>205.6</c:v>
                </c:pt>
                <c:pt idx="558">
                  <c:v>205.7</c:v>
                </c:pt>
                <c:pt idx="559">
                  <c:v>205.9</c:v>
                </c:pt>
                <c:pt idx="560">
                  <c:v>206</c:v>
                </c:pt>
                <c:pt idx="561">
                  <c:v>206.1</c:v>
                </c:pt>
                <c:pt idx="562">
                  <c:v>206.2</c:v>
                </c:pt>
                <c:pt idx="563">
                  <c:v>206.3</c:v>
                </c:pt>
                <c:pt idx="564">
                  <c:v>206.4</c:v>
                </c:pt>
                <c:pt idx="565">
                  <c:v>206.5</c:v>
                </c:pt>
                <c:pt idx="566">
                  <c:v>206.6</c:v>
                </c:pt>
                <c:pt idx="567">
                  <c:v>206.7</c:v>
                </c:pt>
                <c:pt idx="568">
                  <c:v>206.9</c:v>
                </c:pt>
                <c:pt idx="569">
                  <c:v>207</c:v>
                </c:pt>
                <c:pt idx="570">
                  <c:v>207.1</c:v>
                </c:pt>
                <c:pt idx="571">
                  <c:v>207.2</c:v>
                </c:pt>
                <c:pt idx="572">
                  <c:v>207.4</c:v>
                </c:pt>
                <c:pt idx="573">
                  <c:v>207.5</c:v>
                </c:pt>
                <c:pt idx="574">
                  <c:v>207.6</c:v>
                </c:pt>
                <c:pt idx="575">
                  <c:v>207.9</c:v>
                </c:pt>
                <c:pt idx="576">
                  <c:v>208</c:v>
                </c:pt>
                <c:pt idx="577">
                  <c:v>208.1</c:v>
                </c:pt>
                <c:pt idx="578">
                  <c:v>208.2</c:v>
                </c:pt>
                <c:pt idx="579">
                  <c:v>208.3</c:v>
                </c:pt>
                <c:pt idx="580">
                  <c:v>208.4</c:v>
                </c:pt>
                <c:pt idx="581">
                  <c:v>208.5</c:v>
                </c:pt>
                <c:pt idx="582">
                  <c:v>208.6</c:v>
                </c:pt>
                <c:pt idx="583">
                  <c:v>208.7</c:v>
                </c:pt>
                <c:pt idx="584">
                  <c:v>208.8</c:v>
                </c:pt>
                <c:pt idx="585">
                  <c:v>208.9</c:v>
                </c:pt>
                <c:pt idx="586">
                  <c:v>209</c:v>
                </c:pt>
                <c:pt idx="587">
                  <c:v>209.1</c:v>
                </c:pt>
                <c:pt idx="588">
                  <c:v>209.2</c:v>
                </c:pt>
                <c:pt idx="589">
                  <c:v>209.3</c:v>
                </c:pt>
                <c:pt idx="590">
                  <c:v>209.4</c:v>
                </c:pt>
                <c:pt idx="591">
                  <c:v>209.6</c:v>
                </c:pt>
                <c:pt idx="592">
                  <c:v>209.7</c:v>
                </c:pt>
                <c:pt idx="593">
                  <c:v>209.9</c:v>
                </c:pt>
                <c:pt idx="594">
                  <c:v>210</c:v>
                </c:pt>
                <c:pt idx="595">
                  <c:v>210.1</c:v>
                </c:pt>
                <c:pt idx="596">
                  <c:v>210.2</c:v>
                </c:pt>
                <c:pt idx="597">
                  <c:v>210.3</c:v>
                </c:pt>
                <c:pt idx="598">
                  <c:v>210.4</c:v>
                </c:pt>
                <c:pt idx="599">
                  <c:v>210.5</c:v>
                </c:pt>
                <c:pt idx="600">
                  <c:v>210.6</c:v>
                </c:pt>
                <c:pt idx="601">
                  <c:v>210.7</c:v>
                </c:pt>
                <c:pt idx="602">
                  <c:v>210.8</c:v>
                </c:pt>
                <c:pt idx="603">
                  <c:v>210.9</c:v>
                </c:pt>
                <c:pt idx="604">
                  <c:v>211</c:v>
                </c:pt>
                <c:pt idx="605">
                  <c:v>211.1</c:v>
                </c:pt>
                <c:pt idx="606">
                  <c:v>211.2</c:v>
                </c:pt>
                <c:pt idx="607">
                  <c:v>211.3</c:v>
                </c:pt>
                <c:pt idx="608">
                  <c:v>211.4</c:v>
                </c:pt>
                <c:pt idx="609">
                  <c:v>211.5</c:v>
                </c:pt>
                <c:pt idx="610">
                  <c:v>211.6</c:v>
                </c:pt>
                <c:pt idx="611">
                  <c:v>211.7</c:v>
                </c:pt>
                <c:pt idx="612">
                  <c:v>211.8</c:v>
                </c:pt>
                <c:pt idx="613">
                  <c:v>211.9</c:v>
                </c:pt>
                <c:pt idx="614">
                  <c:v>212</c:v>
                </c:pt>
                <c:pt idx="615">
                  <c:v>212.1</c:v>
                </c:pt>
                <c:pt idx="616">
                  <c:v>212.2</c:v>
                </c:pt>
                <c:pt idx="617">
                  <c:v>212.3</c:v>
                </c:pt>
                <c:pt idx="618">
                  <c:v>212.4</c:v>
                </c:pt>
                <c:pt idx="619">
                  <c:v>212.5</c:v>
                </c:pt>
                <c:pt idx="620">
                  <c:v>212.6</c:v>
                </c:pt>
                <c:pt idx="621">
                  <c:v>212.7</c:v>
                </c:pt>
                <c:pt idx="622">
                  <c:v>212.8</c:v>
                </c:pt>
                <c:pt idx="623">
                  <c:v>212.9</c:v>
                </c:pt>
                <c:pt idx="624">
                  <c:v>213</c:v>
                </c:pt>
                <c:pt idx="625">
                  <c:v>213.1</c:v>
                </c:pt>
                <c:pt idx="626">
                  <c:v>213.2</c:v>
                </c:pt>
                <c:pt idx="627">
                  <c:v>213.3</c:v>
                </c:pt>
                <c:pt idx="628">
                  <c:v>213.4</c:v>
                </c:pt>
                <c:pt idx="629">
                  <c:v>213.5</c:v>
                </c:pt>
                <c:pt idx="630">
                  <c:v>213.6</c:v>
                </c:pt>
                <c:pt idx="631">
                  <c:v>213.7</c:v>
                </c:pt>
                <c:pt idx="632">
                  <c:v>213.9</c:v>
                </c:pt>
                <c:pt idx="633">
                  <c:v>214</c:v>
                </c:pt>
                <c:pt idx="634">
                  <c:v>214.1</c:v>
                </c:pt>
                <c:pt idx="635">
                  <c:v>214.2</c:v>
                </c:pt>
                <c:pt idx="636">
                  <c:v>214.4</c:v>
                </c:pt>
                <c:pt idx="637">
                  <c:v>214.5</c:v>
                </c:pt>
                <c:pt idx="638">
                  <c:v>214.6</c:v>
                </c:pt>
                <c:pt idx="639">
                  <c:v>214.7</c:v>
                </c:pt>
                <c:pt idx="640">
                  <c:v>214.9</c:v>
                </c:pt>
                <c:pt idx="641">
                  <c:v>215</c:v>
                </c:pt>
                <c:pt idx="642">
                  <c:v>215.1</c:v>
                </c:pt>
                <c:pt idx="643">
                  <c:v>215.2</c:v>
                </c:pt>
                <c:pt idx="644">
                  <c:v>215.3</c:v>
                </c:pt>
                <c:pt idx="645">
                  <c:v>215.4</c:v>
                </c:pt>
                <c:pt idx="646">
                  <c:v>215.5</c:v>
                </c:pt>
                <c:pt idx="647">
                  <c:v>215.6</c:v>
                </c:pt>
                <c:pt idx="648">
                  <c:v>215.7</c:v>
                </c:pt>
                <c:pt idx="649">
                  <c:v>215.9</c:v>
                </c:pt>
                <c:pt idx="650">
                  <c:v>216</c:v>
                </c:pt>
                <c:pt idx="651">
                  <c:v>216.1</c:v>
                </c:pt>
                <c:pt idx="652">
                  <c:v>216.2</c:v>
                </c:pt>
                <c:pt idx="653">
                  <c:v>216.3</c:v>
                </c:pt>
                <c:pt idx="654">
                  <c:v>216.4</c:v>
                </c:pt>
                <c:pt idx="655">
                  <c:v>216.5</c:v>
                </c:pt>
                <c:pt idx="656">
                  <c:v>216.6</c:v>
                </c:pt>
                <c:pt idx="657">
                  <c:v>216.7</c:v>
                </c:pt>
                <c:pt idx="658">
                  <c:v>216.8</c:v>
                </c:pt>
                <c:pt idx="659">
                  <c:v>216.9</c:v>
                </c:pt>
                <c:pt idx="660">
                  <c:v>217</c:v>
                </c:pt>
                <c:pt idx="661">
                  <c:v>217.1</c:v>
                </c:pt>
                <c:pt idx="662">
                  <c:v>217.2</c:v>
                </c:pt>
                <c:pt idx="663">
                  <c:v>217.3</c:v>
                </c:pt>
                <c:pt idx="664">
                  <c:v>217.4</c:v>
                </c:pt>
                <c:pt idx="665">
                  <c:v>217.5</c:v>
                </c:pt>
                <c:pt idx="666">
                  <c:v>217.6</c:v>
                </c:pt>
                <c:pt idx="667">
                  <c:v>217.7</c:v>
                </c:pt>
                <c:pt idx="668">
                  <c:v>217.8</c:v>
                </c:pt>
                <c:pt idx="669">
                  <c:v>217.9</c:v>
                </c:pt>
                <c:pt idx="670">
                  <c:v>218</c:v>
                </c:pt>
                <c:pt idx="671">
                  <c:v>218.1</c:v>
                </c:pt>
                <c:pt idx="672">
                  <c:v>218.2</c:v>
                </c:pt>
                <c:pt idx="673">
                  <c:v>218.3</c:v>
                </c:pt>
                <c:pt idx="674">
                  <c:v>218.4</c:v>
                </c:pt>
                <c:pt idx="675">
                  <c:v>218.5</c:v>
                </c:pt>
                <c:pt idx="676">
                  <c:v>218.6</c:v>
                </c:pt>
                <c:pt idx="677">
                  <c:v>218.7</c:v>
                </c:pt>
                <c:pt idx="678">
                  <c:v>218.8</c:v>
                </c:pt>
                <c:pt idx="679">
                  <c:v>219</c:v>
                </c:pt>
                <c:pt idx="680">
                  <c:v>219.1</c:v>
                </c:pt>
                <c:pt idx="681">
                  <c:v>219.2</c:v>
                </c:pt>
                <c:pt idx="682">
                  <c:v>219.3</c:v>
                </c:pt>
                <c:pt idx="683">
                  <c:v>219.4</c:v>
                </c:pt>
                <c:pt idx="684">
                  <c:v>219.5</c:v>
                </c:pt>
                <c:pt idx="685">
                  <c:v>219.6</c:v>
                </c:pt>
                <c:pt idx="686">
                  <c:v>219.7</c:v>
                </c:pt>
                <c:pt idx="687">
                  <c:v>219.8</c:v>
                </c:pt>
                <c:pt idx="688">
                  <c:v>219.9</c:v>
                </c:pt>
                <c:pt idx="689">
                  <c:v>220</c:v>
                </c:pt>
                <c:pt idx="690">
                  <c:v>220.1</c:v>
                </c:pt>
                <c:pt idx="691">
                  <c:v>220.2</c:v>
                </c:pt>
                <c:pt idx="692">
                  <c:v>220.3</c:v>
                </c:pt>
                <c:pt idx="693">
                  <c:v>220.4</c:v>
                </c:pt>
                <c:pt idx="694">
                  <c:v>220.5</c:v>
                </c:pt>
                <c:pt idx="695">
                  <c:v>220.6</c:v>
                </c:pt>
                <c:pt idx="696">
                  <c:v>221.1</c:v>
                </c:pt>
                <c:pt idx="697">
                  <c:v>221.4</c:v>
                </c:pt>
                <c:pt idx="698">
                  <c:v>221.5</c:v>
                </c:pt>
                <c:pt idx="699">
                  <c:v>221.6</c:v>
                </c:pt>
                <c:pt idx="700">
                  <c:v>221.7</c:v>
                </c:pt>
                <c:pt idx="701">
                  <c:v>221.8</c:v>
                </c:pt>
                <c:pt idx="702">
                  <c:v>221.9</c:v>
                </c:pt>
                <c:pt idx="703">
                  <c:v>222</c:v>
                </c:pt>
                <c:pt idx="704">
                  <c:v>222.1</c:v>
                </c:pt>
                <c:pt idx="705">
                  <c:v>222.2</c:v>
                </c:pt>
                <c:pt idx="706">
                  <c:v>222.3</c:v>
                </c:pt>
                <c:pt idx="707">
                  <c:v>222.4</c:v>
                </c:pt>
                <c:pt idx="708">
                  <c:v>222.5</c:v>
                </c:pt>
                <c:pt idx="709">
                  <c:v>222.7</c:v>
                </c:pt>
                <c:pt idx="710">
                  <c:v>222.8</c:v>
                </c:pt>
                <c:pt idx="711">
                  <c:v>223.1</c:v>
                </c:pt>
                <c:pt idx="712">
                  <c:v>223.2</c:v>
                </c:pt>
                <c:pt idx="713">
                  <c:v>223.3</c:v>
                </c:pt>
                <c:pt idx="714">
                  <c:v>223.4</c:v>
                </c:pt>
                <c:pt idx="715">
                  <c:v>223.5</c:v>
                </c:pt>
                <c:pt idx="716">
                  <c:v>223.6</c:v>
                </c:pt>
                <c:pt idx="717">
                  <c:v>223.7</c:v>
                </c:pt>
                <c:pt idx="718">
                  <c:v>223.8</c:v>
                </c:pt>
                <c:pt idx="719">
                  <c:v>223.9</c:v>
                </c:pt>
                <c:pt idx="720">
                  <c:v>224</c:v>
                </c:pt>
                <c:pt idx="721">
                  <c:v>224.1</c:v>
                </c:pt>
                <c:pt idx="722">
                  <c:v>224.4</c:v>
                </c:pt>
                <c:pt idx="723">
                  <c:v>224.5</c:v>
                </c:pt>
                <c:pt idx="724">
                  <c:v>224.6</c:v>
                </c:pt>
                <c:pt idx="725">
                  <c:v>224.7</c:v>
                </c:pt>
                <c:pt idx="726">
                  <c:v>224.8</c:v>
                </c:pt>
                <c:pt idx="727">
                  <c:v>224.9</c:v>
                </c:pt>
                <c:pt idx="728">
                  <c:v>225</c:v>
                </c:pt>
                <c:pt idx="729">
                  <c:v>225.1</c:v>
                </c:pt>
                <c:pt idx="730">
                  <c:v>225.2</c:v>
                </c:pt>
                <c:pt idx="731">
                  <c:v>225.3</c:v>
                </c:pt>
                <c:pt idx="732">
                  <c:v>225.4</c:v>
                </c:pt>
                <c:pt idx="733">
                  <c:v>225.5</c:v>
                </c:pt>
                <c:pt idx="734">
                  <c:v>225.6</c:v>
                </c:pt>
                <c:pt idx="735">
                  <c:v>225.7</c:v>
                </c:pt>
                <c:pt idx="736">
                  <c:v>225.8</c:v>
                </c:pt>
                <c:pt idx="737">
                  <c:v>225.9</c:v>
                </c:pt>
                <c:pt idx="738">
                  <c:v>226</c:v>
                </c:pt>
                <c:pt idx="739">
                  <c:v>226.1</c:v>
                </c:pt>
                <c:pt idx="740">
                  <c:v>226.2</c:v>
                </c:pt>
                <c:pt idx="741">
                  <c:v>226.5</c:v>
                </c:pt>
                <c:pt idx="742">
                  <c:v>226.6</c:v>
                </c:pt>
                <c:pt idx="743">
                  <c:v>226.8</c:v>
                </c:pt>
                <c:pt idx="744">
                  <c:v>226.9</c:v>
                </c:pt>
                <c:pt idx="745">
                  <c:v>227</c:v>
                </c:pt>
                <c:pt idx="746">
                  <c:v>227.1</c:v>
                </c:pt>
                <c:pt idx="747">
                  <c:v>227.3</c:v>
                </c:pt>
                <c:pt idx="748">
                  <c:v>227.4</c:v>
                </c:pt>
                <c:pt idx="749">
                  <c:v>227.5</c:v>
                </c:pt>
                <c:pt idx="750">
                  <c:v>227.6</c:v>
                </c:pt>
                <c:pt idx="751">
                  <c:v>228.1</c:v>
                </c:pt>
                <c:pt idx="752">
                  <c:v>228.2</c:v>
                </c:pt>
                <c:pt idx="753">
                  <c:v>228.3</c:v>
                </c:pt>
                <c:pt idx="754">
                  <c:v>228.4</c:v>
                </c:pt>
                <c:pt idx="755">
                  <c:v>228.5</c:v>
                </c:pt>
                <c:pt idx="756">
                  <c:v>228.6</c:v>
                </c:pt>
                <c:pt idx="757">
                  <c:v>228.8</c:v>
                </c:pt>
                <c:pt idx="758">
                  <c:v>228.9</c:v>
                </c:pt>
                <c:pt idx="759">
                  <c:v>229</c:v>
                </c:pt>
                <c:pt idx="760">
                  <c:v>229.1</c:v>
                </c:pt>
                <c:pt idx="761">
                  <c:v>229.2</c:v>
                </c:pt>
                <c:pt idx="762">
                  <c:v>229.4</c:v>
                </c:pt>
                <c:pt idx="763">
                  <c:v>229.5</c:v>
                </c:pt>
                <c:pt idx="764">
                  <c:v>229.6</c:v>
                </c:pt>
                <c:pt idx="765">
                  <c:v>229.8</c:v>
                </c:pt>
                <c:pt idx="766">
                  <c:v>229.9</c:v>
                </c:pt>
                <c:pt idx="767">
                  <c:v>230</c:v>
                </c:pt>
                <c:pt idx="768">
                  <c:v>230.1</c:v>
                </c:pt>
                <c:pt idx="769">
                  <c:v>230.5</c:v>
                </c:pt>
                <c:pt idx="770">
                  <c:v>230.6</c:v>
                </c:pt>
                <c:pt idx="771">
                  <c:v>230.8</c:v>
                </c:pt>
                <c:pt idx="772">
                  <c:v>230.9</c:v>
                </c:pt>
                <c:pt idx="773">
                  <c:v>231.1</c:v>
                </c:pt>
                <c:pt idx="774">
                  <c:v>231.4</c:v>
                </c:pt>
                <c:pt idx="775">
                  <c:v>231.5</c:v>
                </c:pt>
                <c:pt idx="776">
                  <c:v>231.6</c:v>
                </c:pt>
                <c:pt idx="777">
                  <c:v>231.7</c:v>
                </c:pt>
                <c:pt idx="778">
                  <c:v>231.8</c:v>
                </c:pt>
                <c:pt idx="779">
                  <c:v>231.9</c:v>
                </c:pt>
                <c:pt idx="780">
                  <c:v>232</c:v>
                </c:pt>
                <c:pt idx="781">
                  <c:v>232.1</c:v>
                </c:pt>
                <c:pt idx="782">
                  <c:v>232.2</c:v>
                </c:pt>
                <c:pt idx="783">
                  <c:v>232.3</c:v>
                </c:pt>
                <c:pt idx="784">
                  <c:v>232.4</c:v>
                </c:pt>
                <c:pt idx="785">
                  <c:v>232.6</c:v>
                </c:pt>
                <c:pt idx="786">
                  <c:v>232.7</c:v>
                </c:pt>
                <c:pt idx="787">
                  <c:v>232.8</c:v>
                </c:pt>
                <c:pt idx="788">
                  <c:v>232.9</c:v>
                </c:pt>
                <c:pt idx="789">
                  <c:v>233</c:v>
                </c:pt>
                <c:pt idx="790">
                  <c:v>233.1</c:v>
                </c:pt>
                <c:pt idx="791">
                  <c:v>233.2</c:v>
                </c:pt>
                <c:pt idx="792">
                  <c:v>233.3</c:v>
                </c:pt>
                <c:pt idx="793">
                  <c:v>233.4</c:v>
                </c:pt>
                <c:pt idx="794">
                  <c:v>233.5</c:v>
                </c:pt>
                <c:pt idx="795">
                  <c:v>233.6</c:v>
                </c:pt>
                <c:pt idx="796">
                  <c:v>233.7</c:v>
                </c:pt>
                <c:pt idx="797">
                  <c:v>233.8</c:v>
                </c:pt>
                <c:pt idx="798">
                  <c:v>233.9</c:v>
                </c:pt>
                <c:pt idx="799">
                  <c:v>234</c:v>
                </c:pt>
                <c:pt idx="800">
                  <c:v>234.1</c:v>
                </c:pt>
                <c:pt idx="801">
                  <c:v>234.2</c:v>
                </c:pt>
                <c:pt idx="802">
                  <c:v>234.3</c:v>
                </c:pt>
                <c:pt idx="803">
                  <c:v>234.4</c:v>
                </c:pt>
                <c:pt idx="804">
                  <c:v>234.5</c:v>
                </c:pt>
                <c:pt idx="805">
                  <c:v>234.6</c:v>
                </c:pt>
                <c:pt idx="806">
                  <c:v>234.7</c:v>
                </c:pt>
                <c:pt idx="807">
                  <c:v>234.8</c:v>
                </c:pt>
                <c:pt idx="808">
                  <c:v>234.9</c:v>
                </c:pt>
                <c:pt idx="809">
                  <c:v>235</c:v>
                </c:pt>
                <c:pt idx="810">
                  <c:v>235.1</c:v>
                </c:pt>
                <c:pt idx="811">
                  <c:v>235.2</c:v>
                </c:pt>
                <c:pt idx="812">
                  <c:v>235.3</c:v>
                </c:pt>
                <c:pt idx="813">
                  <c:v>235.4</c:v>
                </c:pt>
                <c:pt idx="814">
                  <c:v>235.5</c:v>
                </c:pt>
                <c:pt idx="815">
                  <c:v>235.6</c:v>
                </c:pt>
                <c:pt idx="816">
                  <c:v>235.7</c:v>
                </c:pt>
                <c:pt idx="817">
                  <c:v>235.8</c:v>
                </c:pt>
                <c:pt idx="818">
                  <c:v>235.9</c:v>
                </c:pt>
                <c:pt idx="819">
                  <c:v>236</c:v>
                </c:pt>
                <c:pt idx="820">
                  <c:v>236.1</c:v>
                </c:pt>
                <c:pt idx="821">
                  <c:v>236.2</c:v>
                </c:pt>
                <c:pt idx="822">
                  <c:v>236.3</c:v>
                </c:pt>
                <c:pt idx="823">
                  <c:v>236.4</c:v>
                </c:pt>
                <c:pt idx="824">
                  <c:v>236.5</c:v>
                </c:pt>
                <c:pt idx="825">
                  <c:v>236.6</c:v>
                </c:pt>
                <c:pt idx="826">
                  <c:v>236.7</c:v>
                </c:pt>
                <c:pt idx="827">
                  <c:v>236.8</c:v>
                </c:pt>
                <c:pt idx="828">
                  <c:v>237</c:v>
                </c:pt>
                <c:pt idx="829">
                  <c:v>237.1</c:v>
                </c:pt>
                <c:pt idx="830">
                  <c:v>237.2</c:v>
                </c:pt>
                <c:pt idx="831">
                  <c:v>237.3</c:v>
                </c:pt>
                <c:pt idx="832">
                  <c:v>237.4</c:v>
                </c:pt>
                <c:pt idx="833">
                  <c:v>237.5</c:v>
                </c:pt>
                <c:pt idx="834">
                  <c:v>237.7</c:v>
                </c:pt>
                <c:pt idx="835">
                  <c:v>237.8</c:v>
                </c:pt>
                <c:pt idx="836">
                  <c:v>237.9</c:v>
                </c:pt>
                <c:pt idx="837">
                  <c:v>238</c:v>
                </c:pt>
                <c:pt idx="838">
                  <c:v>238.2</c:v>
                </c:pt>
                <c:pt idx="839">
                  <c:v>238.3</c:v>
                </c:pt>
                <c:pt idx="840">
                  <c:v>238.4</c:v>
                </c:pt>
                <c:pt idx="841">
                  <c:v>238.5</c:v>
                </c:pt>
                <c:pt idx="842">
                  <c:v>238.7</c:v>
                </c:pt>
                <c:pt idx="843">
                  <c:v>238.8</c:v>
                </c:pt>
                <c:pt idx="844">
                  <c:v>238.9</c:v>
                </c:pt>
                <c:pt idx="845">
                  <c:v>239</c:v>
                </c:pt>
                <c:pt idx="846">
                  <c:v>239.2</c:v>
                </c:pt>
                <c:pt idx="847">
                  <c:v>239.3</c:v>
                </c:pt>
                <c:pt idx="848">
                  <c:v>239.4</c:v>
                </c:pt>
                <c:pt idx="849">
                  <c:v>239.5</c:v>
                </c:pt>
                <c:pt idx="850">
                  <c:v>239.7</c:v>
                </c:pt>
                <c:pt idx="851">
                  <c:v>239.8</c:v>
                </c:pt>
                <c:pt idx="852">
                  <c:v>239.9</c:v>
                </c:pt>
                <c:pt idx="853">
                  <c:v>240</c:v>
                </c:pt>
                <c:pt idx="854">
                  <c:v>240.2</c:v>
                </c:pt>
                <c:pt idx="855">
                  <c:v>240.3</c:v>
                </c:pt>
                <c:pt idx="856">
                  <c:v>240.4</c:v>
                </c:pt>
                <c:pt idx="857">
                  <c:v>240.5</c:v>
                </c:pt>
                <c:pt idx="858">
                  <c:v>240.6</c:v>
                </c:pt>
                <c:pt idx="859">
                  <c:v>240.7</c:v>
                </c:pt>
                <c:pt idx="860">
                  <c:v>240.8</c:v>
                </c:pt>
                <c:pt idx="861">
                  <c:v>240.9</c:v>
                </c:pt>
                <c:pt idx="862">
                  <c:v>241</c:v>
                </c:pt>
                <c:pt idx="863">
                  <c:v>241.2</c:v>
                </c:pt>
                <c:pt idx="864">
                  <c:v>241.3</c:v>
                </c:pt>
                <c:pt idx="865">
                  <c:v>241.4</c:v>
                </c:pt>
                <c:pt idx="866">
                  <c:v>241.5</c:v>
                </c:pt>
                <c:pt idx="867">
                  <c:v>241.7</c:v>
                </c:pt>
                <c:pt idx="868">
                  <c:v>241.8</c:v>
                </c:pt>
                <c:pt idx="869">
                  <c:v>241.9</c:v>
                </c:pt>
                <c:pt idx="870">
                  <c:v>242.1</c:v>
                </c:pt>
                <c:pt idx="871">
                  <c:v>242.2</c:v>
                </c:pt>
                <c:pt idx="872">
                  <c:v>242.3</c:v>
                </c:pt>
                <c:pt idx="873">
                  <c:v>242.4</c:v>
                </c:pt>
                <c:pt idx="874">
                  <c:v>242.5</c:v>
                </c:pt>
                <c:pt idx="875">
                  <c:v>242.7</c:v>
                </c:pt>
                <c:pt idx="876">
                  <c:v>242.8</c:v>
                </c:pt>
                <c:pt idx="877">
                  <c:v>242.9</c:v>
                </c:pt>
                <c:pt idx="878">
                  <c:v>243</c:v>
                </c:pt>
                <c:pt idx="879">
                  <c:v>243.2</c:v>
                </c:pt>
                <c:pt idx="880">
                  <c:v>243.3</c:v>
                </c:pt>
                <c:pt idx="881">
                  <c:v>243.4</c:v>
                </c:pt>
                <c:pt idx="882">
                  <c:v>243.5</c:v>
                </c:pt>
                <c:pt idx="883">
                  <c:v>243.7</c:v>
                </c:pt>
                <c:pt idx="884">
                  <c:v>243.8</c:v>
                </c:pt>
                <c:pt idx="885">
                  <c:v>243.9</c:v>
                </c:pt>
                <c:pt idx="886">
                  <c:v>244</c:v>
                </c:pt>
                <c:pt idx="887">
                  <c:v>244.2</c:v>
                </c:pt>
                <c:pt idx="888">
                  <c:v>244.3</c:v>
                </c:pt>
                <c:pt idx="889">
                  <c:v>244.4</c:v>
                </c:pt>
                <c:pt idx="890">
                  <c:v>244.5</c:v>
                </c:pt>
                <c:pt idx="891">
                  <c:v>244.7</c:v>
                </c:pt>
                <c:pt idx="892">
                  <c:v>244.8</c:v>
                </c:pt>
                <c:pt idx="893">
                  <c:v>244.9</c:v>
                </c:pt>
                <c:pt idx="894">
                  <c:v>245</c:v>
                </c:pt>
                <c:pt idx="895">
                  <c:v>245.2</c:v>
                </c:pt>
                <c:pt idx="896">
                  <c:v>245.3</c:v>
                </c:pt>
                <c:pt idx="897">
                  <c:v>245.4</c:v>
                </c:pt>
                <c:pt idx="898">
                  <c:v>245.5</c:v>
                </c:pt>
                <c:pt idx="899">
                  <c:v>245.7</c:v>
                </c:pt>
                <c:pt idx="900">
                  <c:v>245.8</c:v>
                </c:pt>
                <c:pt idx="901">
                  <c:v>245.9</c:v>
                </c:pt>
                <c:pt idx="902">
                  <c:v>246</c:v>
                </c:pt>
                <c:pt idx="903">
                  <c:v>246.2</c:v>
                </c:pt>
                <c:pt idx="904">
                  <c:v>246.3</c:v>
                </c:pt>
                <c:pt idx="905">
                  <c:v>246.4</c:v>
                </c:pt>
                <c:pt idx="906">
                  <c:v>246.5</c:v>
                </c:pt>
                <c:pt idx="907">
                  <c:v>246.7</c:v>
                </c:pt>
                <c:pt idx="908">
                  <c:v>246.8</c:v>
                </c:pt>
                <c:pt idx="909">
                  <c:v>246.9</c:v>
                </c:pt>
                <c:pt idx="910">
                  <c:v>247</c:v>
                </c:pt>
                <c:pt idx="911">
                  <c:v>247.1</c:v>
                </c:pt>
                <c:pt idx="912">
                  <c:v>247.2</c:v>
                </c:pt>
                <c:pt idx="913">
                  <c:v>247.3</c:v>
                </c:pt>
                <c:pt idx="914">
                  <c:v>247.4</c:v>
                </c:pt>
                <c:pt idx="915">
                  <c:v>247.5</c:v>
                </c:pt>
                <c:pt idx="916">
                  <c:v>247.7</c:v>
                </c:pt>
                <c:pt idx="917">
                  <c:v>247.8</c:v>
                </c:pt>
                <c:pt idx="918">
                  <c:v>247.9</c:v>
                </c:pt>
                <c:pt idx="919">
                  <c:v>248</c:v>
                </c:pt>
                <c:pt idx="920">
                  <c:v>248.2</c:v>
                </c:pt>
                <c:pt idx="921">
                  <c:v>248.3</c:v>
                </c:pt>
                <c:pt idx="922">
                  <c:v>248.4</c:v>
                </c:pt>
                <c:pt idx="923">
                  <c:v>248.5</c:v>
                </c:pt>
                <c:pt idx="924">
                  <c:v>248.7</c:v>
                </c:pt>
                <c:pt idx="925">
                  <c:v>248.8</c:v>
                </c:pt>
                <c:pt idx="926">
                  <c:v>248.9</c:v>
                </c:pt>
                <c:pt idx="927">
                  <c:v>249</c:v>
                </c:pt>
                <c:pt idx="928">
                  <c:v>249.2</c:v>
                </c:pt>
                <c:pt idx="929">
                  <c:v>249.3</c:v>
                </c:pt>
                <c:pt idx="930">
                  <c:v>249.4</c:v>
                </c:pt>
                <c:pt idx="931">
                  <c:v>249.5</c:v>
                </c:pt>
                <c:pt idx="932">
                  <c:v>249.7</c:v>
                </c:pt>
                <c:pt idx="933">
                  <c:v>249.8</c:v>
                </c:pt>
                <c:pt idx="934">
                  <c:v>249.9</c:v>
                </c:pt>
                <c:pt idx="935">
                  <c:v>250</c:v>
                </c:pt>
                <c:pt idx="936">
                  <c:v>250.2</c:v>
                </c:pt>
                <c:pt idx="937">
                  <c:v>250.4</c:v>
                </c:pt>
                <c:pt idx="938">
                  <c:v>250.5</c:v>
                </c:pt>
                <c:pt idx="939">
                  <c:v>250.7</c:v>
                </c:pt>
                <c:pt idx="940">
                  <c:v>250.8</c:v>
                </c:pt>
                <c:pt idx="941">
                  <c:v>250.9</c:v>
                </c:pt>
                <c:pt idx="942">
                  <c:v>251</c:v>
                </c:pt>
                <c:pt idx="943">
                  <c:v>251.2</c:v>
                </c:pt>
                <c:pt idx="944">
                  <c:v>251.3</c:v>
                </c:pt>
                <c:pt idx="945">
                  <c:v>251.4</c:v>
                </c:pt>
                <c:pt idx="946">
                  <c:v>251.5</c:v>
                </c:pt>
                <c:pt idx="947">
                  <c:v>251.7</c:v>
                </c:pt>
                <c:pt idx="948">
                  <c:v>251.8</c:v>
                </c:pt>
                <c:pt idx="949">
                  <c:v>251.9</c:v>
                </c:pt>
                <c:pt idx="950">
                  <c:v>252.1</c:v>
                </c:pt>
                <c:pt idx="951">
                  <c:v>252.2</c:v>
                </c:pt>
                <c:pt idx="952">
                  <c:v>252.3</c:v>
                </c:pt>
                <c:pt idx="953">
                  <c:v>252.4</c:v>
                </c:pt>
                <c:pt idx="954">
                  <c:v>252.6</c:v>
                </c:pt>
                <c:pt idx="955">
                  <c:v>252.7</c:v>
                </c:pt>
                <c:pt idx="956">
                  <c:v>252.8</c:v>
                </c:pt>
                <c:pt idx="957">
                  <c:v>252.9</c:v>
                </c:pt>
                <c:pt idx="958">
                  <c:v>253.1</c:v>
                </c:pt>
                <c:pt idx="959">
                  <c:v>253.2</c:v>
                </c:pt>
                <c:pt idx="960">
                  <c:v>253.3</c:v>
                </c:pt>
                <c:pt idx="961">
                  <c:v>253.4</c:v>
                </c:pt>
                <c:pt idx="962">
                  <c:v>253.6</c:v>
                </c:pt>
                <c:pt idx="963">
                  <c:v>253.7</c:v>
                </c:pt>
                <c:pt idx="964">
                  <c:v>253.8</c:v>
                </c:pt>
                <c:pt idx="965">
                  <c:v>253.9</c:v>
                </c:pt>
                <c:pt idx="966">
                  <c:v>254.1</c:v>
                </c:pt>
                <c:pt idx="967">
                  <c:v>254.2</c:v>
                </c:pt>
                <c:pt idx="968">
                  <c:v>254.3</c:v>
                </c:pt>
                <c:pt idx="969">
                  <c:v>254.4</c:v>
                </c:pt>
                <c:pt idx="970">
                  <c:v>254.5</c:v>
                </c:pt>
                <c:pt idx="971">
                  <c:v>254.6</c:v>
                </c:pt>
                <c:pt idx="972">
                  <c:v>254.7</c:v>
                </c:pt>
                <c:pt idx="973">
                  <c:v>254.8</c:v>
                </c:pt>
                <c:pt idx="974">
                  <c:v>254.9</c:v>
                </c:pt>
                <c:pt idx="975">
                  <c:v>255</c:v>
                </c:pt>
                <c:pt idx="976">
                  <c:v>255.1</c:v>
                </c:pt>
                <c:pt idx="977">
                  <c:v>255.2</c:v>
                </c:pt>
                <c:pt idx="978">
                  <c:v>255.3</c:v>
                </c:pt>
                <c:pt idx="979">
                  <c:v>255.4</c:v>
                </c:pt>
                <c:pt idx="980">
                  <c:v>255.7</c:v>
                </c:pt>
                <c:pt idx="981">
                  <c:v>256.2</c:v>
                </c:pt>
                <c:pt idx="982">
                  <c:v>256.3</c:v>
                </c:pt>
                <c:pt idx="983">
                  <c:v>256.39999999999969</c:v>
                </c:pt>
                <c:pt idx="984">
                  <c:v>256.7</c:v>
                </c:pt>
                <c:pt idx="985">
                  <c:v>257.2</c:v>
                </c:pt>
                <c:pt idx="986">
                  <c:v>257.3</c:v>
                </c:pt>
                <c:pt idx="987">
                  <c:v>257.39999999999969</c:v>
                </c:pt>
                <c:pt idx="988">
                  <c:v>257.60000000000002</c:v>
                </c:pt>
                <c:pt idx="989">
                  <c:v>257.7</c:v>
                </c:pt>
                <c:pt idx="990">
                  <c:v>257.8</c:v>
                </c:pt>
                <c:pt idx="991">
                  <c:v>257.89999999999969</c:v>
                </c:pt>
                <c:pt idx="992">
                  <c:v>258.10000000000002</c:v>
                </c:pt>
                <c:pt idx="993">
                  <c:v>258.2</c:v>
                </c:pt>
                <c:pt idx="994">
                  <c:v>258.3</c:v>
                </c:pt>
                <c:pt idx="995">
                  <c:v>258.39999999999969</c:v>
                </c:pt>
                <c:pt idx="996">
                  <c:v>258.5</c:v>
                </c:pt>
                <c:pt idx="997">
                  <c:v>258.7</c:v>
                </c:pt>
                <c:pt idx="998">
                  <c:v>258.8</c:v>
                </c:pt>
                <c:pt idx="999">
                  <c:v>258.89999999999969</c:v>
                </c:pt>
                <c:pt idx="1000">
                  <c:v>259</c:v>
                </c:pt>
                <c:pt idx="1001">
                  <c:v>259.10000000000002</c:v>
                </c:pt>
                <c:pt idx="1002">
                  <c:v>259.2</c:v>
                </c:pt>
                <c:pt idx="1003">
                  <c:v>259.3</c:v>
                </c:pt>
                <c:pt idx="1004">
                  <c:v>259.39999999999969</c:v>
                </c:pt>
                <c:pt idx="1005">
                  <c:v>259.5</c:v>
                </c:pt>
                <c:pt idx="1006">
                  <c:v>259.7</c:v>
                </c:pt>
                <c:pt idx="1007">
                  <c:v>259.8</c:v>
                </c:pt>
                <c:pt idx="1008">
                  <c:v>259.89999999999969</c:v>
                </c:pt>
                <c:pt idx="1009">
                  <c:v>260</c:v>
                </c:pt>
                <c:pt idx="1010">
                  <c:v>260.2</c:v>
                </c:pt>
                <c:pt idx="1011">
                  <c:v>260.3</c:v>
                </c:pt>
                <c:pt idx="1012">
                  <c:v>260.39999999999969</c:v>
                </c:pt>
                <c:pt idx="1013">
                  <c:v>260.60000000000002</c:v>
                </c:pt>
                <c:pt idx="1014">
                  <c:v>260.7</c:v>
                </c:pt>
                <c:pt idx="1015">
                  <c:v>260.8</c:v>
                </c:pt>
                <c:pt idx="1016">
                  <c:v>260.89999999999969</c:v>
                </c:pt>
                <c:pt idx="1017">
                  <c:v>261.10000000000002</c:v>
                </c:pt>
                <c:pt idx="1018">
                  <c:v>261.2</c:v>
                </c:pt>
                <c:pt idx="1019">
                  <c:v>261.3</c:v>
                </c:pt>
                <c:pt idx="1020">
                  <c:v>261.39999999999969</c:v>
                </c:pt>
                <c:pt idx="1021">
                  <c:v>261.60000000000002</c:v>
                </c:pt>
                <c:pt idx="1022">
                  <c:v>261.7</c:v>
                </c:pt>
                <c:pt idx="1023">
                  <c:v>261.8</c:v>
                </c:pt>
                <c:pt idx="1024">
                  <c:v>261.89999999999969</c:v>
                </c:pt>
                <c:pt idx="1025">
                  <c:v>262.10000000000002</c:v>
                </c:pt>
                <c:pt idx="1026">
                  <c:v>262.2</c:v>
                </c:pt>
                <c:pt idx="1027">
                  <c:v>262.3</c:v>
                </c:pt>
                <c:pt idx="1028">
                  <c:v>262.39999999999969</c:v>
                </c:pt>
                <c:pt idx="1029">
                  <c:v>262.7</c:v>
                </c:pt>
                <c:pt idx="1030">
                  <c:v>263.2</c:v>
                </c:pt>
                <c:pt idx="1031">
                  <c:v>263.3</c:v>
                </c:pt>
                <c:pt idx="1032">
                  <c:v>263.39999999999969</c:v>
                </c:pt>
                <c:pt idx="1033">
                  <c:v>263.7</c:v>
                </c:pt>
                <c:pt idx="1034">
                  <c:v>264.10000000000002</c:v>
                </c:pt>
                <c:pt idx="1035">
                  <c:v>264.2</c:v>
                </c:pt>
                <c:pt idx="1036">
                  <c:v>264.3</c:v>
                </c:pt>
                <c:pt idx="1037">
                  <c:v>264.39999999999969</c:v>
                </c:pt>
                <c:pt idx="1038">
                  <c:v>264.60000000000002</c:v>
                </c:pt>
                <c:pt idx="1039">
                  <c:v>264.7</c:v>
                </c:pt>
                <c:pt idx="1040">
                  <c:v>264.8</c:v>
                </c:pt>
                <c:pt idx="1041">
                  <c:v>264.89999999999969</c:v>
                </c:pt>
                <c:pt idx="1042">
                  <c:v>265.2</c:v>
                </c:pt>
                <c:pt idx="1043">
                  <c:v>265.7</c:v>
                </c:pt>
                <c:pt idx="1044">
                  <c:v>265.8</c:v>
                </c:pt>
                <c:pt idx="1045">
                  <c:v>266</c:v>
                </c:pt>
                <c:pt idx="1046">
                  <c:v>266.2</c:v>
                </c:pt>
                <c:pt idx="1047">
                  <c:v>266.3</c:v>
                </c:pt>
                <c:pt idx="1048">
                  <c:v>266.39999999999969</c:v>
                </c:pt>
                <c:pt idx="1049">
                  <c:v>266.60000000000002</c:v>
                </c:pt>
                <c:pt idx="1050">
                  <c:v>266.7</c:v>
                </c:pt>
                <c:pt idx="1051">
                  <c:v>266.8</c:v>
                </c:pt>
                <c:pt idx="1052">
                  <c:v>266.89999999999969</c:v>
                </c:pt>
                <c:pt idx="1053">
                  <c:v>267</c:v>
                </c:pt>
                <c:pt idx="1054">
                  <c:v>267.10000000000002</c:v>
                </c:pt>
                <c:pt idx="1055">
                  <c:v>267.2</c:v>
                </c:pt>
                <c:pt idx="1056">
                  <c:v>267.3</c:v>
                </c:pt>
                <c:pt idx="1057">
                  <c:v>267.39999999999969</c:v>
                </c:pt>
                <c:pt idx="1058">
                  <c:v>267.60000000000002</c:v>
                </c:pt>
                <c:pt idx="1059">
                  <c:v>267.7</c:v>
                </c:pt>
                <c:pt idx="1060">
                  <c:v>267.8</c:v>
                </c:pt>
                <c:pt idx="1061">
                  <c:v>267.89999999999969</c:v>
                </c:pt>
                <c:pt idx="1062">
                  <c:v>268</c:v>
                </c:pt>
                <c:pt idx="1063">
                  <c:v>268.10000000000002</c:v>
                </c:pt>
                <c:pt idx="1064">
                  <c:v>268.2</c:v>
                </c:pt>
                <c:pt idx="1065">
                  <c:v>268.3</c:v>
                </c:pt>
                <c:pt idx="1066">
                  <c:v>268.39999999999969</c:v>
                </c:pt>
                <c:pt idx="1067">
                  <c:v>268.60000000000002</c:v>
                </c:pt>
                <c:pt idx="1068">
                  <c:v>268.7</c:v>
                </c:pt>
                <c:pt idx="1069">
                  <c:v>268.8</c:v>
                </c:pt>
                <c:pt idx="1070">
                  <c:v>268.89999999999969</c:v>
                </c:pt>
                <c:pt idx="1071">
                  <c:v>269.10000000000002</c:v>
                </c:pt>
                <c:pt idx="1072">
                  <c:v>269.2</c:v>
                </c:pt>
                <c:pt idx="1073">
                  <c:v>269.3</c:v>
                </c:pt>
                <c:pt idx="1074">
                  <c:v>269.39999999999969</c:v>
                </c:pt>
                <c:pt idx="1075">
                  <c:v>269.60000000000002</c:v>
                </c:pt>
                <c:pt idx="1076">
                  <c:v>269.7</c:v>
                </c:pt>
                <c:pt idx="1077">
                  <c:v>269.8</c:v>
                </c:pt>
                <c:pt idx="1078">
                  <c:v>269.89999999999969</c:v>
                </c:pt>
                <c:pt idx="1079">
                  <c:v>270.10000000000002</c:v>
                </c:pt>
                <c:pt idx="1080">
                  <c:v>270.2</c:v>
                </c:pt>
                <c:pt idx="1081">
                  <c:v>270.3</c:v>
                </c:pt>
                <c:pt idx="1082">
                  <c:v>270.39999999999969</c:v>
                </c:pt>
                <c:pt idx="1083">
                  <c:v>270.60000000000002</c:v>
                </c:pt>
                <c:pt idx="1084">
                  <c:v>270.7</c:v>
                </c:pt>
                <c:pt idx="1085">
                  <c:v>270.8</c:v>
                </c:pt>
                <c:pt idx="1086">
                  <c:v>270.89999999999969</c:v>
                </c:pt>
                <c:pt idx="1087">
                  <c:v>271.10000000000002</c:v>
                </c:pt>
                <c:pt idx="1088">
                  <c:v>271.2</c:v>
                </c:pt>
                <c:pt idx="1089">
                  <c:v>271.3</c:v>
                </c:pt>
                <c:pt idx="1090">
                  <c:v>271.39999999999969</c:v>
                </c:pt>
                <c:pt idx="1091">
                  <c:v>271.5</c:v>
                </c:pt>
                <c:pt idx="1092">
                  <c:v>271.60000000000002</c:v>
                </c:pt>
                <c:pt idx="1093">
                  <c:v>271.7</c:v>
                </c:pt>
                <c:pt idx="1094">
                  <c:v>271.8</c:v>
                </c:pt>
                <c:pt idx="1095">
                  <c:v>271.89999999999969</c:v>
                </c:pt>
                <c:pt idx="1096">
                  <c:v>272.10000000000002</c:v>
                </c:pt>
                <c:pt idx="1097">
                  <c:v>272.2</c:v>
                </c:pt>
                <c:pt idx="1098">
                  <c:v>272.3</c:v>
                </c:pt>
                <c:pt idx="1099">
                  <c:v>272.39999999999969</c:v>
                </c:pt>
                <c:pt idx="1100">
                  <c:v>272.60000000000002</c:v>
                </c:pt>
                <c:pt idx="1101">
                  <c:v>272.7</c:v>
                </c:pt>
                <c:pt idx="1102">
                  <c:v>272.8</c:v>
                </c:pt>
                <c:pt idx="1103">
                  <c:v>272.89999999999969</c:v>
                </c:pt>
                <c:pt idx="1104">
                  <c:v>273.10000000000002</c:v>
                </c:pt>
                <c:pt idx="1105">
                  <c:v>273.2</c:v>
                </c:pt>
                <c:pt idx="1106">
                  <c:v>273.3</c:v>
                </c:pt>
                <c:pt idx="1107">
                  <c:v>273.39999999999969</c:v>
                </c:pt>
                <c:pt idx="1108">
                  <c:v>273.60000000000002</c:v>
                </c:pt>
                <c:pt idx="1109">
                  <c:v>273.7</c:v>
                </c:pt>
                <c:pt idx="1110">
                  <c:v>273.8</c:v>
                </c:pt>
                <c:pt idx="1111">
                  <c:v>273.89999999999969</c:v>
                </c:pt>
                <c:pt idx="1112">
                  <c:v>274.10000000000002</c:v>
                </c:pt>
                <c:pt idx="1113">
                  <c:v>274.2</c:v>
                </c:pt>
                <c:pt idx="1114">
                  <c:v>274.3</c:v>
                </c:pt>
                <c:pt idx="1115">
                  <c:v>274.39999999999969</c:v>
                </c:pt>
                <c:pt idx="1116">
                  <c:v>274.60000000000002</c:v>
                </c:pt>
                <c:pt idx="1117">
                  <c:v>274.7</c:v>
                </c:pt>
                <c:pt idx="1118">
                  <c:v>274.8</c:v>
                </c:pt>
                <c:pt idx="1119">
                  <c:v>274.89999999999969</c:v>
                </c:pt>
                <c:pt idx="1120">
                  <c:v>275.10000000000002</c:v>
                </c:pt>
                <c:pt idx="1121">
                  <c:v>275.2</c:v>
                </c:pt>
                <c:pt idx="1122">
                  <c:v>275.3</c:v>
                </c:pt>
                <c:pt idx="1123">
                  <c:v>275.39999999999969</c:v>
                </c:pt>
                <c:pt idx="1124">
                  <c:v>275.60000000000002</c:v>
                </c:pt>
                <c:pt idx="1125">
                  <c:v>275.7</c:v>
                </c:pt>
                <c:pt idx="1126">
                  <c:v>275.8</c:v>
                </c:pt>
                <c:pt idx="1127">
                  <c:v>275.89999999999969</c:v>
                </c:pt>
                <c:pt idx="1128">
                  <c:v>276.10000000000002</c:v>
                </c:pt>
                <c:pt idx="1129">
                  <c:v>276.2</c:v>
                </c:pt>
                <c:pt idx="1130">
                  <c:v>276.3</c:v>
                </c:pt>
                <c:pt idx="1131">
                  <c:v>276.39999999999969</c:v>
                </c:pt>
                <c:pt idx="1132">
                  <c:v>276.60000000000002</c:v>
                </c:pt>
                <c:pt idx="1133">
                  <c:v>276.7</c:v>
                </c:pt>
                <c:pt idx="1134">
                  <c:v>276.8</c:v>
                </c:pt>
                <c:pt idx="1135">
                  <c:v>276.89999999999969</c:v>
                </c:pt>
                <c:pt idx="1136">
                  <c:v>277</c:v>
                </c:pt>
                <c:pt idx="1137">
                  <c:v>277.10000000000002</c:v>
                </c:pt>
                <c:pt idx="1138">
                  <c:v>277.2</c:v>
                </c:pt>
                <c:pt idx="1139">
                  <c:v>277.3</c:v>
                </c:pt>
                <c:pt idx="1140">
                  <c:v>277.5</c:v>
                </c:pt>
                <c:pt idx="1141">
                  <c:v>277.60000000000002</c:v>
                </c:pt>
                <c:pt idx="1142">
                  <c:v>277.7</c:v>
                </c:pt>
                <c:pt idx="1143">
                  <c:v>277.8</c:v>
                </c:pt>
                <c:pt idx="1144">
                  <c:v>277.89999999999969</c:v>
                </c:pt>
                <c:pt idx="1145">
                  <c:v>278.10000000000002</c:v>
                </c:pt>
                <c:pt idx="1146">
                  <c:v>278.2</c:v>
                </c:pt>
                <c:pt idx="1147">
                  <c:v>278.3</c:v>
                </c:pt>
                <c:pt idx="1148">
                  <c:v>278.39999999999969</c:v>
                </c:pt>
                <c:pt idx="1149">
                  <c:v>278.60000000000002</c:v>
                </c:pt>
                <c:pt idx="1150">
                  <c:v>278.7</c:v>
                </c:pt>
                <c:pt idx="1151">
                  <c:v>278.8</c:v>
                </c:pt>
                <c:pt idx="1152">
                  <c:v>278.89999999999969</c:v>
                </c:pt>
                <c:pt idx="1153">
                  <c:v>279.10000000000002</c:v>
                </c:pt>
                <c:pt idx="1154">
                  <c:v>279.2</c:v>
                </c:pt>
                <c:pt idx="1155">
                  <c:v>279.3</c:v>
                </c:pt>
                <c:pt idx="1156">
                  <c:v>279.39999999999969</c:v>
                </c:pt>
                <c:pt idx="1157">
                  <c:v>279.60000000000002</c:v>
                </c:pt>
                <c:pt idx="1158">
                  <c:v>279.7</c:v>
                </c:pt>
                <c:pt idx="1159">
                  <c:v>279.8</c:v>
                </c:pt>
                <c:pt idx="1160">
                  <c:v>279.89999999999969</c:v>
                </c:pt>
                <c:pt idx="1161">
                  <c:v>280.10000000000002</c:v>
                </c:pt>
                <c:pt idx="1162">
                  <c:v>280.2</c:v>
                </c:pt>
                <c:pt idx="1163">
                  <c:v>280.3</c:v>
                </c:pt>
                <c:pt idx="1164">
                  <c:v>280.7</c:v>
                </c:pt>
                <c:pt idx="1165">
                  <c:v>280.8</c:v>
                </c:pt>
                <c:pt idx="1166">
                  <c:v>280.89999999999969</c:v>
                </c:pt>
                <c:pt idx="1167">
                  <c:v>281.10000000000002</c:v>
                </c:pt>
                <c:pt idx="1168">
                  <c:v>281.2</c:v>
                </c:pt>
                <c:pt idx="1169">
                  <c:v>281.3</c:v>
                </c:pt>
                <c:pt idx="1170">
                  <c:v>281.39999999999969</c:v>
                </c:pt>
                <c:pt idx="1171">
                  <c:v>281.60000000000002</c:v>
                </c:pt>
                <c:pt idx="1172">
                  <c:v>281.7</c:v>
                </c:pt>
                <c:pt idx="1173">
                  <c:v>281.8</c:v>
                </c:pt>
                <c:pt idx="1174">
                  <c:v>281.89999999999969</c:v>
                </c:pt>
                <c:pt idx="1175">
                  <c:v>282.10000000000002</c:v>
                </c:pt>
                <c:pt idx="1176">
                  <c:v>282.2</c:v>
                </c:pt>
                <c:pt idx="1177">
                  <c:v>282.3</c:v>
                </c:pt>
                <c:pt idx="1178">
                  <c:v>282.39999999999969</c:v>
                </c:pt>
                <c:pt idx="1179">
                  <c:v>282.60000000000002</c:v>
                </c:pt>
                <c:pt idx="1180">
                  <c:v>282.7</c:v>
                </c:pt>
                <c:pt idx="1181">
                  <c:v>282.8</c:v>
                </c:pt>
                <c:pt idx="1182">
                  <c:v>282.89999999999969</c:v>
                </c:pt>
                <c:pt idx="1183">
                  <c:v>283.10000000000002</c:v>
                </c:pt>
                <c:pt idx="1184">
                  <c:v>283.2</c:v>
                </c:pt>
                <c:pt idx="1185">
                  <c:v>283.3</c:v>
                </c:pt>
                <c:pt idx="1186">
                  <c:v>283.39999999999969</c:v>
                </c:pt>
                <c:pt idx="1187">
                  <c:v>283.60000000000002</c:v>
                </c:pt>
                <c:pt idx="1188">
                  <c:v>283.7</c:v>
                </c:pt>
                <c:pt idx="1189">
                  <c:v>283.8</c:v>
                </c:pt>
                <c:pt idx="1190">
                  <c:v>283.89999999999969</c:v>
                </c:pt>
                <c:pt idx="1191">
                  <c:v>284.10000000000002</c:v>
                </c:pt>
                <c:pt idx="1192">
                  <c:v>284.2</c:v>
                </c:pt>
                <c:pt idx="1193">
                  <c:v>284.3</c:v>
                </c:pt>
                <c:pt idx="1194">
                  <c:v>284.39999999999969</c:v>
                </c:pt>
                <c:pt idx="1195">
                  <c:v>284.60000000000002</c:v>
                </c:pt>
                <c:pt idx="1196">
                  <c:v>284.7</c:v>
                </c:pt>
                <c:pt idx="1197">
                  <c:v>284.8</c:v>
                </c:pt>
                <c:pt idx="1198">
                  <c:v>284.89999999999969</c:v>
                </c:pt>
                <c:pt idx="1199">
                  <c:v>285.10000000000002</c:v>
                </c:pt>
                <c:pt idx="1200">
                  <c:v>285.2</c:v>
                </c:pt>
                <c:pt idx="1201">
                  <c:v>285.3</c:v>
                </c:pt>
                <c:pt idx="1202">
                  <c:v>285.60000000000002</c:v>
                </c:pt>
                <c:pt idx="1203">
                  <c:v>285.7</c:v>
                </c:pt>
                <c:pt idx="1204">
                  <c:v>285.8</c:v>
                </c:pt>
                <c:pt idx="1205">
                  <c:v>285.89999999999969</c:v>
                </c:pt>
                <c:pt idx="1206">
                  <c:v>286.10000000000002</c:v>
                </c:pt>
                <c:pt idx="1207">
                  <c:v>286.2</c:v>
                </c:pt>
                <c:pt idx="1208">
                  <c:v>286.3</c:v>
                </c:pt>
                <c:pt idx="1209">
                  <c:v>286.39999999999969</c:v>
                </c:pt>
                <c:pt idx="1210">
                  <c:v>286.60000000000002</c:v>
                </c:pt>
                <c:pt idx="1211">
                  <c:v>286.7</c:v>
                </c:pt>
                <c:pt idx="1212">
                  <c:v>286.8</c:v>
                </c:pt>
                <c:pt idx="1213">
                  <c:v>286.89999999999969</c:v>
                </c:pt>
                <c:pt idx="1214">
                  <c:v>287.10000000000002</c:v>
                </c:pt>
                <c:pt idx="1215">
                  <c:v>287.2</c:v>
                </c:pt>
                <c:pt idx="1216">
                  <c:v>287.3</c:v>
                </c:pt>
                <c:pt idx="1217">
                  <c:v>287.39999999999969</c:v>
                </c:pt>
                <c:pt idx="1218">
                  <c:v>287.60000000000002</c:v>
                </c:pt>
                <c:pt idx="1219">
                  <c:v>287.7</c:v>
                </c:pt>
                <c:pt idx="1220">
                  <c:v>287.8</c:v>
                </c:pt>
                <c:pt idx="1221">
                  <c:v>287.89999999999969</c:v>
                </c:pt>
                <c:pt idx="1222">
                  <c:v>288</c:v>
                </c:pt>
                <c:pt idx="1223">
                  <c:v>288.10000000000002</c:v>
                </c:pt>
                <c:pt idx="1224">
                  <c:v>288.2</c:v>
                </c:pt>
                <c:pt idx="1225">
                  <c:v>288.3</c:v>
                </c:pt>
                <c:pt idx="1226">
                  <c:v>288.39999999999969</c:v>
                </c:pt>
                <c:pt idx="1227">
                  <c:v>288.60000000000002</c:v>
                </c:pt>
                <c:pt idx="1228">
                  <c:v>288.7</c:v>
                </c:pt>
                <c:pt idx="1229">
                  <c:v>288.8</c:v>
                </c:pt>
                <c:pt idx="1230">
                  <c:v>288.89999999999969</c:v>
                </c:pt>
                <c:pt idx="1231">
                  <c:v>289.10000000000002</c:v>
                </c:pt>
                <c:pt idx="1232">
                  <c:v>289.2</c:v>
                </c:pt>
                <c:pt idx="1233">
                  <c:v>289.3</c:v>
                </c:pt>
                <c:pt idx="1234">
                  <c:v>289.39999999999969</c:v>
                </c:pt>
                <c:pt idx="1235">
                  <c:v>289.60000000000002</c:v>
                </c:pt>
                <c:pt idx="1236">
                  <c:v>289.7</c:v>
                </c:pt>
                <c:pt idx="1237">
                  <c:v>290.2</c:v>
                </c:pt>
                <c:pt idx="1238">
                  <c:v>290.3</c:v>
                </c:pt>
                <c:pt idx="1239">
                  <c:v>290.39999999999969</c:v>
                </c:pt>
                <c:pt idx="1240">
                  <c:v>290.60000000000002</c:v>
                </c:pt>
                <c:pt idx="1241">
                  <c:v>290.7</c:v>
                </c:pt>
                <c:pt idx="1242">
                  <c:v>290.8</c:v>
                </c:pt>
                <c:pt idx="1243">
                  <c:v>290.89999999999969</c:v>
                </c:pt>
                <c:pt idx="1244">
                  <c:v>291</c:v>
                </c:pt>
                <c:pt idx="1245">
                  <c:v>291.10000000000002</c:v>
                </c:pt>
                <c:pt idx="1246">
                  <c:v>291.2</c:v>
                </c:pt>
                <c:pt idx="1247">
                  <c:v>291.3</c:v>
                </c:pt>
                <c:pt idx="1248">
                  <c:v>291.5</c:v>
                </c:pt>
                <c:pt idx="1249">
                  <c:v>291.60000000000002</c:v>
                </c:pt>
                <c:pt idx="1250">
                  <c:v>291.7</c:v>
                </c:pt>
                <c:pt idx="1251">
                  <c:v>291.8</c:v>
                </c:pt>
                <c:pt idx="1252">
                  <c:v>292</c:v>
                </c:pt>
                <c:pt idx="1253">
                  <c:v>292.10000000000002</c:v>
                </c:pt>
                <c:pt idx="1254">
                  <c:v>292.2</c:v>
                </c:pt>
                <c:pt idx="1255">
                  <c:v>292.3</c:v>
                </c:pt>
                <c:pt idx="1256">
                  <c:v>292.5</c:v>
                </c:pt>
                <c:pt idx="1257">
                  <c:v>292.60000000000002</c:v>
                </c:pt>
                <c:pt idx="1258">
                  <c:v>292.7</c:v>
                </c:pt>
                <c:pt idx="1259">
                  <c:v>292.8</c:v>
                </c:pt>
                <c:pt idx="1260">
                  <c:v>293</c:v>
                </c:pt>
                <c:pt idx="1261">
                  <c:v>293.10000000000002</c:v>
                </c:pt>
                <c:pt idx="1262">
                  <c:v>293.2</c:v>
                </c:pt>
                <c:pt idx="1263">
                  <c:v>293.3</c:v>
                </c:pt>
                <c:pt idx="1264">
                  <c:v>293.7</c:v>
                </c:pt>
                <c:pt idx="1265">
                  <c:v>293.8</c:v>
                </c:pt>
                <c:pt idx="1266">
                  <c:v>294</c:v>
                </c:pt>
                <c:pt idx="1267">
                  <c:v>294.10000000000002</c:v>
                </c:pt>
                <c:pt idx="1268">
                  <c:v>294.2</c:v>
                </c:pt>
                <c:pt idx="1269">
                  <c:v>294.3</c:v>
                </c:pt>
                <c:pt idx="1270">
                  <c:v>294.60000000000002</c:v>
                </c:pt>
                <c:pt idx="1271">
                  <c:v>294.7</c:v>
                </c:pt>
                <c:pt idx="1272">
                  <c:v>294.8</c:v>
                </c:pt>
                <c:pt idx="1273">
                  <c:v>295</c:v>
                </c:pt>
                <c:pt idx="1274">
                  <c:v>295.10000000000002</c:v>
                </c:pt>
                <c:pt idx="1275">
                  <c:v>295.2</c:v>
                </c:pt>
                <c:pt idx="1276">
                  <c:v>295.3</c:v>
                </c:pt>
                <c:pt idx="1277">
                  <c:v>295.5</c:v>
                </c:pt>
                <c:pt idx="1278">
                  <c:v>295.60000000000002</c:v>
                </c:pt>
                <c:pt idx="1279">
                  <c:v>295.7</c:v>
                </c:pt>
                <c:pt idx="1280">
                  <c:v>295.8</c:v>
                </c:pt>
                <c:pt idx="1281">
                  <c:v>296</c:v>
                </c:pt>
                <c:pt idx="1282">
                  <c:v>296.10000000000002</c:v>
                </c:pt>
                <c:pt idx="1283">
                  <c:v>296.2</c:v>
                </c:pt>
                <c:pt idx="1284">
                  <c:v>296.3</c:v>
                </c:pt>
                <c:pt idx="1285">
                  <c:v>296.5</c:v>
                </c:pt>
                <c:pt idx="1286">
                  <c:v>296.60000000000002</c:v>
                </c:pt>
                <c:pt idx="1287">
                  <c:v>296.7</c:v>
                </c:pt>
                <c:pt idx="1288">
                  <c:v>296.8</c:v>
                </c:pt>
                <c:pt idx="1289">
                  <c:v>297</c:v>
                </c:pt>
                <c:pt idx="1290">
                  <c:v>297.10000000000002</c:v>
                </c:pt>
                <c:pt idx="1291">
                  <c:v>297.2</c:v>
                </c:pt>
                <c:pt idx="1292">
                  <c:v>297.3</c:v>
                </c:pt>
                <c:pt idx="1293">
                  <c:v>297.5</c:v>
                </c:pt>
                <c:pt idx="1294">
                  <c:v>297.60000000000002</c:v>
                </c:pt>
                <c:pt idx="1295">
                  <c:v>297.7</c:v>
                </c:pt>
                <c:pt idx="1296">
                  <c:v>297.8</c:v>
                </c:pt>
                <c:pt idx="1297">
                  <c:v>298</c:v>
                </c:pt>
                <c:pt idx="1298">
                  <c:v>298.10000000000002</c:v>
                </c:pt>
                <c:pt idx="1299">
                  <c:v>298.2</c:v>
                </c:pt>
                <c:pt idx="1300">
                  <c:v>298.3</c:v>
                </c:pt>
                <c:pt idx="1301">
                  <c:v>298.5</c:v>
                </c:pt>
                <c:pt idx="1302">
                  <c:v>298.60000000000002</c:v>
                </c:pt>
                <c:pt idx="1303">
                  <c:v>298.7</c:v>
                </c:pt>
                <c:pt idx="1304">
                  <c:v>298.8</c:v>
                </c:pt>
                <c:pt idx="1305">
                  <c:v>298.89999999999969</c:v>
                </c:pt>
                <c:pt idx="1306">
                  <c:v>299</c:v>
                </c:pt>
                <c:pt idx="1307">
                  <c:v>299.10000000000002</c:v>
                </c:pt>
                <c:pt idx="1308">
                  <c:v>299.2</c:v>
                </c:pt>
                <c:pt idx="1309">
                  <c:v>299.3</c:v>
                </c:pt>
                <c:pt idx="1310">
                  <c:v>299.5</c:v>
                </c:pt>
                <c:pt idx="1311">
                  <c:v>299.60000000000002</c:v>
                </c:pt>
                <c:pt idx="1312">
                  <c:v>299.7</c:v>
                </c:pt>
                <c:pt idx="1313">
                  <c:v>299.8</c:v>
                </c:pt>
                <c:pt idx="1314">
                  <c:v>300.10000000000002</c:v>
                </c:pt>
                <c:pt idx="1315">
                  <c:v>300.2</c:v>
                </c:pt>
                <c:pt idx="1316">
                  <c:v>300.7</c:v>
                </c:pt>
                <c:pt idx="1317">
                  <c:v>300.8</c:v>
                </c:pt>
                <c:pt idx="1318">
                  <c:v>301</c:v>
                </c:pt>
                <c:pt idx="1319">
                  <c:v>301.10000000000002</c:v>
                </c:pt>
                <c:pt idx="1320">
                  <c:v>301.2</c:v>
                </c:pt>
                <c:pt idx="1321">
                  <c:v>301.3</c:v>
                </c:pt>
                <c:pt idx="1322">
                  <c:v>301.5</c:v>
                </c:pt>
                <c:pt idx="1323">
                  <c:v>301.60000000000002</c:v>
                </c:pt>
                <c:pt idx="1324">
                  <c:v>301.7</c:v>
                </c:pt>
                <c:pt idx="1325">
                  <c:v>301.8</c:v>
                </c:pt>
                <c:pt idx="1326">
                  <c:v>302</c:v>
                </c:pt>
                <c:pt idx="1327">
                  <c:v>302.10000000000002</c:v>
                </c:pt>
                <c:pt idx="1328">
                  <c:v>302.2</c:v>
                </c:pt>
                <c:pt idx="1329">
                  <c:v>302.3</c:v>
                </c:pt>
                <c:pt idx="1330">
                  <c:v>302.5</c:v>
                </c:pt>
                <c:pt idx="1331">
                  <c:v>302.60000000000002</c:v>
                </c:pt>
                <c:pt idx="1332">
                  <c:v>302.7</c:v>
                </c:pt>
                <c:pt idx="1333">
                  <c:v>302.8</c:v>
                </c:pt>
                <c:pt idx="1334">
                  <c:v>303</c:v>
                </c:pt>
                <c:pt idx="1335">
                  <c:v>303.10000000000002</c:v>
                </c:pt>
                <c:pt idx="1336">
                  <c:v>303.2</c:v>
                </c:pt>
                <c:pt idx="1337">
                  <c:v>303.3</c:v>
                </c:pt>
                <c:pt idx="1338">
                  <c:v>303.5</c:v>
                </c:pt>
                <c:pt idx="1339">
                  <c:v>303.60000000000002</c:v>
                </c:pt>
                <c:pt idx="1340">
                  <c:v>303.7</c:v>
                </c:pt>
                <c:pt idx="1341">
                  <c:v>303.8</c:v>
                </c:pt>
                <c:pt idx="1342">
                  <c:v>304</c:v>
                </c:pt>
                <c:pt idx="1343">
                  <c:v>304.10000000000002</c:v>
                </c:pt>
                <c:pt idx="1344">
                  <c:v>304.2</c:v>
                </c:pt>
                <c:pt idx="1345">
                  <c:v>304.3</c:v>
                </c:pt>
                <c:pt idx="1346">
                  <c:v>304.5</c:v>
                </c:pt>
                <c:pt idx="1347">
                  <c:v>304.60000000000002</c:v>
                </c:pt>
                <c:pt idx="1348">
                  <c:v>304.8</c:v>
                </c:pt>
                <c:pt idx="1349">
                  <c:v>304.89999999999969</c:v>
                </c:pt>
                <c:pt idx="1350">
                  <c:v>305.10000000000002</c:v>
                </c:pt>
                <c:pt idx="1351">
                  <c:v>305.2</c:v>
                </c:pt>
                <c:pt idx="1352">
                  <c:v>305.3</c:v>
                </c:pt>
                <c:pt idx="1353">
                  <c:v>305.5</c:v>
                </c:pt>
                <c:pt idx="1354">
                  <c:v>305.60000000000002</c:v>
                </c:pt>
                <c:pt idx="1355">
                  <c:v>305.7</c:v>
                </c:pt>
                <c:pt idx="1356">
                  <c:v>305.8</c:v>
                </c:pt>
                <c:pt idx="1357">
                  <c:v>305.89999999999969</c:v>
                </c:pt>
                <c:pt idx="1358">
                  <c:v>306.10000000000002</c:v>
                </c:pt>
                <c:pt idx="1359">
                  <c:v>306.2</c:v>
                </c:pt>
                <c:pt idx="1360">
                  <c:v>306.3</c:v>
                </c:pt>
                <c:pt idx="1361">
                  <c:v>306.39999999999969</c:v>
                </c:pt>
                <c:pt idx="1362">
                  <c:v>306.60000000000002</c:v>
                </c:pt>
                <c:pt idx="1363">
                  <c:v>306.7</c:v>
                </c:pt>
                <c:pt idx="1364">
                  <c:v>306.8</c:v>
                </c:pt>
                <c:pt idx="1365">
                  <c:v>307</c:v>
                </c:pt>
                <c:pt idx="1366">
                  <c:v>307.10000000000002</c:v>
                </c:pt>
                <c:pt idx="1367">
                  <c:v>307.2</c:v>
                </c:pt>
                <c:pt idx="1368">
                  <c:v>307.3</c:v>
                </c:pt>
                <c:pt idx="1369">
                  <c:v>307.5</c:v>
                </c:pt>
                <c:pt idx="1370">
                  <c:v>307.60000000000002</c:v>
                </c:pt>
                <c:pt idx="1371">
                  <c:v>307.7</c:v>
                </c:pt>
                <c:pt idx="1372">
                  <c:v>307.8</c:v>
                </c:pt>
                <c:pt idx="1373">
                  <c:v>307.89999999999969</c:v>
                </c:pt>
                <c:pt idx="1374">
                  <c:v>308</c:v>
                </c:pt>
                <c:pt idx="1375">
                  <c:v>308.10000000000002</c:v>
                </c:pt>
                <c:pt idx="1376">
                  <c:v>308.2</c:v>
                </c:pt>
                <c:pt idx="1377">
                  <c:v>308.3</c:v>
                </c:pt>
                <c:pt idx="1378">
                  <c:v>308.5</c:v>
                </c:pt>
                <c:pt idx="1379">
                  <c:v>308.7</c:v>
                </c:pt>
                <c:pt idx="1380">
                  <c:v>308.8</c:v>
                </c:pt>
                <c:pt idx="1381">
                  <c:v>308.89999999999969</c:v>
                </c:pt>
                <c:pt idx="1382">
                  <c:v>309</c:v>
                </c:pt>
                <c:pt idx="1383">
                  <c:v>309.10000000000002</c:v>
                </c:pt>
                <c:pt idx="1384">
                  <c:v>309.2</c:v>
                </c:pt>
                <c:pt idx="1385">
                  <c:v>309.3</c:v>
                </c:pt>
                <c:pt idx="1386">
                  <c:v>309.5</c:v>
                </c:pt>
                <c:pt idx="1387">
                  <c:v>309.60000000000002</c:v>
                </c:pt>
                <c:pt idx="1388">
                  <c:v>309.7</c:v>
                </c:pt>
                <c:pt idx="1389">
                  <c:v>310</c:v>
                </c:pt>
                <c:pt idx="1390">
                  <c:v>310.10000000000002</c:v>
                </c:pt>
                <c:pt idx="1391">
                  <c:v>310.2</c:v>
                </c:pt>
                <c:pt idx="1392">
                  <c:v>310.3</c:v>
                </c:pt>
                <c:pt idx="1393">
                  <c:v>310.5</c:v>
                </c:pt>
                <c:pt idx="1394">
                  <c:v>310.60000000000002</c:v>
                </c:pt>
                <c:pt idx="1395">
                  <c:v>310.7</c:v>
                </c:pt>
                <c:pt idx="1396">
                  <c:v>310.8</c:v>
                </c:pt>
                <c:pt idx="1397">
                  <c:v>311</c:v>
                </c:pt>
                <c:pt idx="1398">
                  <c:v>311.10000000000002</c:v>
                </c:pt>
                <c:pt idx="1399">
                  <c:v>311.2</c:v>
                </c:pt>
                <c:pt idx="1400">
                  <c:v>311.3</c:v>
                </c:pt>
                <c:pt idx="1401">
                  <c:v>311.5</c:v>
                </c:pt>
                <c:pt idx="1402">
                  <c:v>311.60000000000002</c:v>
                </c:pt>
                <c:pt idx="1403">
                  <c:v>311.7</c:v>
                </c:pt>
                <c:pt idx="1404">
                  <c:v>312.2</c:v>
                </c:pt>
                <c:pt idx="1405">
                  <c:v>312.7</c:v>
                </c:pt>
                <c:pt idx="1406">
                  <c:v>313.2</c:v>
                </c:pt>
                <c:pt idx="1407">
                  <c:v>313.3</c:v>
                </c:pt>
                <c:pt idx="1408">
                  <c:v>313.5</c:v>
                </c:pt>
                <c:pt idx="1409">
                  <c:v>313.60000000000002</c:v>
                </c:pt>
                <c:pt idx="1410">
                  <c:v>313.7</c:v>
                </c:pt>
                <c:pt idx="1411">
                  <c:v>313.8</c:v>
                </c:pt>
                <c:pt idx="1412">
                  <c:v>314</c:v>
                </c:pt>
                <c:pt idx="1413">
                  <c:v>314.10000000000002</c:v>
                </c:pt>
                <c:pt idx="1414">
                  <c:v>314.2</c:v>
                </c:pt>
                <c:pt idx="1415">
                  <c:v>314.3</c:v>
                </c:pt>
                <c:pt idx="1416">
                  <c:v>314.39999999999969</c:v>
                </c:pt>
                <c:pt idx="1417">
                  <c:v>314.5</c:v>
                </c:pt>
                <c:pt idx="1418">
                  <c:v>314.60000000000002</c:v>
                </c:pt>
                <c:pt idx="1419">
                  <c:v>314.7</c:v>
                </c:pt>
                <c:pt idx="1420">
                  <c:v>314.8</c:v>
                </c:pt>
                <c:pt idx="1421">
                  <c:v>315.2</c:v>
                </c:pt>
                <c:pt idx="1422">
                  <c:v>315.3</c:v>
                </c:pt>
                <c:pt idx="1423">
                  <c:v>315.7</c:v>
                </c:pt>
                <c:pt idx="1424">
                  <c:v>315.8</c:v>
                </c:pt>
                <c:pt idx="1425">
                  <c:v>315.89999999999969</c:v>
                </c:pt>
                <c:pt idx="1426">
                  <c:v>316</c:v>
                </c:pt>
                <c:pt idx="1427">
                  <c:v>316.10000000000002</c:v>
                </c:pt>
                <c:pt idx="1428">
                  <c:v>316.2</c:v>
                </c:pt>
                <c:pt idx="1429">
                  <c:v>316.3</c:v>
                </c:pt>
                <c:pt idx="1430">
                  <c:v>316.39999999999969</c:v>
                </c:pt>
                <c:pt idx="1431">
                  <c:v>316.5</c:v>
                </c:pt>
                <c:pt idx="1432">
                  <c:v>316.60000000000002</c:v>
                </c:pt>
                <c:pt idx="1433">
                  <c:v>316.7</c:v>
                </c:pt>
                <c:pt idx="1434">
                  <c:v>316.8</c:v>
                </c:pt>
                <c:pt idx="1435">
                  <c:v>317</c:v>
                </c:pt>
                <c:pt idx="1436">
                  <c:v>317.10000000000002</c:v>
                </c:pt>
                <c:pt idx="1437">
                  <c:v>317.2</c:v>
                </c:pt>
                <c:pt idx="1438">
                  <c:v>317.3</c:v>
                </c:pt>
                <c:pt idx="1439">
                  <c:v>317.7</c:v>
                </c:pt>
                <c:pt idx="1440">
                  <c:v>317.8</c:v>
                </c:pt>
                <c:pt idx="1441">
                  <c:v>318.2</c:v>
                </c:pt>
                <c:pt idx="1442">
                  <c:v>318.39999999999969</c:v>
                </c:pt>
                <c:pt idx="1443">
                  <c:v>318.5</c:v>
                </c:pt>
                <c:pt idx="1444">
                  <c:v>318.60000000000002</c:v>
                </c:pt>
                <c:pt idx="1445">
                  <c:v>318.7</c:v>
                </c:pt>
                <c:pt idx="1446">
                  <c:v>318.89999999999969</c:v>
                </c:pt>
                <c:pt idx="1447">
                  <c:v>319</c:v>
                </c:pt>
                <c:pt idx="1448">
                  <c:v>319.10000000000002</c:v>
                </c:pt>
                <c:pt idx="1449">
                  <c:v>319.2</c:v>
                </c:pt>
                <c:pt idx="1450">
                  <c:v>319.3</c:v>
                </c:pt>
                <c:pt idx="1451">
                  <c:v>319.39999999999969</c:v>
                </c:pt>
                <c:pt idx="1452">
                  <c:v>319.5</c:v>
                </c:pt>
                <c:pt idx="1453">
                  <c:v>319.60000000000002</c:v>
                </c:pt>
                <c:pt idx="1454">
                  <c:v>319.7</c:v>
                </c:pt>
                <c:pt idx="1455">
                  <c:v>319.8</c:v>
                </c:pt>
                <c:pt idx="1456">
                  <c:v>319.89999999999969</c:v>
                </c:pt>
                <c:pt idx="1457">
                  <c:v>320</c:v>
                </c:pt>
                <c:pt idx="1458">
                  <c:v>320.10000000000002</c:v>
                </c:pt>
                <c:pt idx="1459">
                  <c:v>320.2</c:v>
                </c:pt>
                <c:pt idx="1460">
                  <c:v>320.39999999999969</c:v>
                </c:pt>
                <c:pt idx="1461">
                  <c:v>320.5</c:v>
                </c:pt>
                <c:pt idx="1462">
                  <c:v>320.60000000000002</c:v>
                </c:pt>
                <c:pt idx="1463">
                  <c:v>320.7</c:v>
                </c:pt>
                <c:pt idx="1464">
                  <c:v>320.8</c:v>
                </c:pt>
                <c:pt idx="1465">
                  <c:v>320.89999999999969</c:v>
                </c:pt>
                <c:pt idx="1466">
                  <c:v>321</c:v>
                </c:pt>
                <c:pt idx="1467">
                  <c:v>321.10000000000002</c:v>
                </c:pt>
                <c:pt idx="1468">
                  <c:v>321.2</c:v>
                </c:pt>
                <c:pt idx="1469">
                  <c:v>321.3</c:v>
                </c:pt>
                <c:pt idx="1470">
                  <c:v>321.39999999999969</c:v>
                </c:pt>
                <c:pt idx="1471">
                  <c:v>321.5</c:v>
                </c:pt>
                <c:pt idx="1472">
                  <c:v>321.60000000000002</c:v>
                </c:pt>
                <c:pt idx="1473">
                  <c:v>321.7</c:v>
                </c:pt>
                <c:pt idx="1474">
                  <c:v>321.8</c:v>
                </c:pt>
                <c:pt idx="1475">
                  <c:v>321.89999999999969</c:v>
                </c:pt>
                <c:pt idx="1476">
                  <c:v>322</c:v>
                </c:pt>
                <c:pt idx="1477">
                  <c:v>322.2</c:v>
                </c:pt>
                <c:pt idx="1478">
                  <c:v>322.60000000000002</c:v>
                </c:pt>
                <c:pt idx="1479">
                  <c:v>322.7</c:v>
                </c:pt>
                <c:pt idx="1480">
                  <c:v>322.89999999999969</c:v>
                </c:pt>
                <c:pt idx="1481">
                  <c:v>323</c:v>
                </c:pt>
                <c:pt idx="1482">
                  <c:v>323.10000000000002</c:v>
                </c:pt>
                <c:pt idx="1483">
                  <c:v>323.2</c:v>
                </c:pt>
                <c:pt idx="1484">
                  <c:v>323.3</c:v>
                </c:pt>
                <c:pt idx="1485">
                  <c:v>323.39999999999969</c:v>
                </c:pt>
                <c:pt idx="1486">
                  <c:v>323.5</c:v>
                </c:pt>
                <c:pt idx="1487">
                  <c:v>323.60000000000002</c:v>
                </c:pt>
                <c:pt idx="1488">
                  <c:v>323.7</c:v>
                </c:pt>
                <c:pt idx="1489">
                  <c:v>323.8</c:v>
                </c:pt>
                <c:pt idx="1490">
                  <c:v>323.89999999999969</c:v>
                </c:pt>
                <c:pt idx="1491">
                  <c:v>324</c:v>
                </c:pt>
                <c:pt idx="1492">
                  <c:v>324.10000000000002</c:v>
                </c:pt>
                <c:pt idx="1493">
                  <c:v>324.3</c:v>
                </c:pt>
                <c:pt idx="1494">
                  <c:v>324.39999999999969</c:v>
                </c:pt>
                <c:pt idx="1495">
                  <c:v>324.5</c:v>
                </c:pt>
                <c:pt idx="1496">
                  <c:v>324.60000000000002</c:v>
                </c:pt>
                <c:pt idx="1497">
                  <c:v>324.7</c:v>
                </c:pt>
                <c:pt idx="1498">
                  <c:v>324.8</c:v>
                </c:pt>
                <c:pt idx="1499">
                  <c:v>324.89999999999969</c:v>
                </c:pt>
                <c:pt idx="1500">
                  <c:v>325</c:v>
                </c:pt>
                <c:pt idx="1501">
                  <c:v>325.10000000000002</c:v>
                </c:pt>
                <c:pt idx="1502">
                  <c:v>325.2</c:v>
                </c:pt>
                <c:pt idx="1503">
                  <c:v>325.3</c:v>
                </c:pt>
                <c:pt idx="1504">
                  <c:v>325.39999999999969</c:v>
                </c:pt>
                <c:pt idx="1505">
                  <c:v>325.5</c:v>
                </c:pt>
                <c:pt idx="1506">
                  <c:v>325.60000000000002</c:v>
                </c:pt>
                <c:pt idx="1507">
                  <c:v>325.7</c:v>
                </c:pt>
                <c:pt idx="1508">
                  <c:v>325.8</c:v>
                </c:pt>
                <c:pt idx="1509">
                  <c:v>325.89999999999969</c:v>
                </c:pt>
                <c:pt idx="1510">
                  <c:v>326</c:v>
                </c:pt>
                <c:pt idx="1511">
                  <c:v>326.10000000000002</c:v>
                </c:pt>
                <c:pt idx="1512">
                  <c:v>326.2</c:v>
                </c:pt>
                <c:pt idx="1513">
                  <c:v>326.3</c:v>
                </c:pt>
                <c:pt idx="1514">
                  <c:v>326.39999999999969</c:v>
                </c:pt>
                <c:pt idx="1515">
                  <c:v>326.5</c:v>
                </c:pt>
                <c:pt idx="1516">
                  <c:v>326.60000000000002</c:v>
                </c:pt>
                <c:pt idx="1517">
                  <c:v>326.7</c:v>
                </c:pt>
                <c:pt idx="1518">
                  <c:v>326.89999999999969</c:v>
                </c:pt>
                <c:pt idx="1519">
                  <c:v>327</c:v>
                </c:pt>
                <c:pt idx="1520">
                  <c:v>327.10000000000002</c:v>
                </c:pt>
                <c:pt idx="1521">
                  <c:v>327.2</c:v>
                </c:pt>
                <c:pt idx="1522">
                  <c:v>327.39999999999969</c:v>
                </c:pt>
                <c:pt idx="1523">
                  <c:v>327.5</c:v>
                </c:pt>
                <c:pt idx="1524">
                  <c:v>327.60000000000002</c:v>
                </c:pt>
                <c:pt idx="1525">
                  <c:v>327.7</c:v>
                </c:pt>
                <c:pt idx="1526">
                  <c:v>327.9</c:v>
                </c:pt>
                <c:pt idx="1527">
                  <c:v>328</c:v>
                </c:pt>
                <c:pt idx="1528">
                  <c:v>328.1</c:v>
                </c:pt>
                <c:pt idx="1529">
                  <c:v>328.2</c:v>
                </c:pt>
                <c:pt idx="1530">
                  <c:v>328.4</c:v>
                </c:pt>
                <c:pt idx="1531">
                  <c:v>328.5</c:v>
                </c:pt>
                <c:pt idx="1532">
                  <c:v>328.6</c:v>
                </c:pt>
                <c:pt idx="1533">
                  <c:v>328.7</c:v>
                </c:pt>
                <c:pt idx="1534">
                  <c:v>328.9</c:v>
                </c:pt>
                <c:pt idx="1535">
                  <c:v>329</c:v>
                </c:pt>
                <c:pt idx="1536">
                  <c:v>329.1</c:v>
                </c:pt>
                <c:pt idx="1537">
                  <c:v>329.2</c:v>
                </c:pt>
                <c:pt idx="1538">
                  <c:v>329.3</c:v>
                </c:pt>
                <c:pt idx="1539">
                  <c:v>329.4</c:v>
                </c:pt>
                <c:pt idx="1540">
                  <c:v>329.5</c:v>
                </c:pt>
                <c:pt idx="1541">
                  <c:v>329.6</c:v>
                </c:pt>
                <c:pt idx="1542">
                  <c:v>329.7</c:v>
                </c:pt>
                <c:pt idx="1543">
                  <c:v>329.9</c:v>
                </c:pt>
                <c:pt idx="1544">
                  <c:v>330</c:v>
                </c:pt>
                <c:pt idx="1545">
                  <c:v>330.1</c:v>
                </c:pt>
              </c:numCache>
            </c:numRef>
          </c:xVal>
          <c:yVal>
            <c:numRef>
              <c:f>'removed noise'!$B$2:$B$1547</c:f>
              <c:numCache>
                <c:formatCode>General</c:formatCode>
                <c:ptCount val="1546"/>
                <c:pt idx="0">
                  <c:v>0.34962836000000069</c:v>
                </c:pt>
                <c:pt idx="1">
                  <c:v>0.34962836000000069</c:v>
                </c:pt>
                <c:pt idx="2">
                  <c:v>0.34962836000000069</c:v>
                </c:pt>
                <c:pt idx="3">
                  <c:v>0.30520170000000002</c:v>
                </c:pt>
                <c:pt idx="4">
                  <c:v>0.30520170000000002</c:v>
                </c:pt>
                <c:pt idx="5">
                  <c:v>0.28504708000000001</c:v>
                </c:pt>
                <c:pt idx="6">
                  <c:v>0.28504708000000001</c:v>
                </c:pt>
                <c:pt idx="7">
                  <c:v>0.29397884000000041</c:v>
                </c:pt>
                <c:pt idx="8">
                  <c:v>0.29397884000000041</c:v>
                </c:pt>
                <c:pt idx="9">
                  <c:v>0.29397884000000041</c:v>
                </c:pt>
                <c:pt idx="10">
                  <c:v>0.29397884000000041</c:v>
                </c:pt>
                <c:pt idx="11">
                  <c:v>0.30644310000000002</c:v>
                </c:pt>
                <c:pt idx="12">
                  <c:v>0.30644310000000002</c:v>
                </c:pt>
                <c:pt idx="13">
                  <c:v>0.30644310000000002</c:v>
                </c:pt>
                <c:pt idx="14">
                  <c:v>0.30644310000000002</c:v>
                </c:pt>
                <c:pt idx="15">
                  <c:v>0.30644310000000002</c:v>
                </c:pt>
                <c:pt idx="16">
                  <c:v>0.31500010000000034</c:v>
                </c:pt>
                <c:pt idx="17">
                  <c:v>0.31500010000000034</c:v>
                </c:pt>
                <c:pt idx="18">
                  <c:v>0.31500010000000034</c:v>
                </c:pt>
                <c:pt idx="19">
                  <c:v>0.31500010000000034</c:v>
                </c:pt>
                <c:pt idx="20">
                  <c:v>0.38912374000000027</c:v>
                </c:pt>
                <c:pt idx="21">
                  <c:v>0.38912374000000027</c:v>
                </c:pt>
                <c:pt idx="22">
                  <c:v>0.38912374000000027</c:v>
                </c:pt>
                <c:pt idx="23">
                  <c:v>0.38912374000000027</c:v>
                </c:pt>
                <c:pt idx="24">
                  <c:v>0.42165402000000002</c:v>
                </c:pt>
                <c:pt idx="25">
                  <c:v>0.42165402000000002</c:v>
                </c:pt>
                <c:pt idx="26">
                  <c:v>0.42165402000000002</c:v>
                </c:pt>
                <c:pt idx="27">
                  <c:v>0.42165402000000002</c:v>
                </c:pt>
                <c:pt idx="28">
                  <c:v>0.44140935000000026</c:v>
                </c:pt>
                <c:pt idx="29">
                  <c:v>0.44140935000000026</c:v>
                </c:pt>
                <c:pt idx="30">
                  <c:v>0.44140935000000026</c:v>
                </c:pt>
                <c:pt idx="31">
                  <c:v>0.44140935000000026</c:v>
                </c:pt>
                <c:pt idx="32">
                  <c:v>0.42226210000000008</c:v>
                </c:pt>
                <c:pt idx="33">
                  <c:v>0.42226210000000008</c:v>
                </c:pt>
                <c:pt idx="34">
                  <c:v>0.42226210000000008</c:v>
                </c:pt>
                <c:pt idx="35">
                  <c:v>0.42226210000000008</c:v>
                </c:pt>
                <c:pt idx="36">
                  <c:v>0.44944270000000042</c:v>
                </c:pt>
                <c:pt idx="37">
                  <c:v>0.39371148000000028</c:v>
                </c:pt>
                <c:pt idx="38">
                  <c:v>0.39371148000000028</c:v>
                </c:pt>
                <c:pt idx="39">
                  <c:v>0.41011566000000027</c:v>
                </c:pt>
                <c:pt idx="40">
                  <c:v>0.41011566000000027</c:v>
                </c:pt>
                <c:pt idx="41">
                  <c:v>0.41011566000000027</c:v>
                </c:pt>
                <c:pt idx="42">
                  <c:v>0.41011566000000027</c:v>
                </c:pt>
                <c:pt idx="43">
                  <c:v>0.44091052000000042</c:v>
                </c:pt>
                <c:pt idx="44">
                  <c:v>0.44091052000000042</c:v>
                </c:pt>
                <c:pt idx="45">
                  <c:v>0.44091052000000042</c:v>
                </c:pt>
                <c:pt idx="46">
                  <c:v>0.44091052000000042</c:v>
                </c:pt>
                <c:pt idx="47">
                  <c:v>0.53283530000000001</c:v>
                </c:pt>
                <c:pt idx="48">
                  <c:v>0.53283530000000001</c:v>
                </c:pt>
                <c:pt idx="49">
                  <c:v>0.53283530000000001</c:v>
                </c:pt>
                <c:pt idx="50">
                  <c:v>0.53283530000000001</c:v>
                </c:pt>
                <c:pt idx="51">
                  <c:v>0.6788950600000011</c:v>
                </c:pt>
                <c:pt idx="52">
                  <c:v>0.6788950600000011</c:v>
                </c:pt>
                <c:pt idx="53">
                  <c:v>0.6788950600000011</c:v>
                </c:pt>
                <c:pt idx="54">
                  <c:v>0.6788950600000011</c:v>
                </c:pt>
                <c:pt idx="55">
                  <c:v>0.75379384000000083</c:v>
                </c:pt>
                <c:pt idx="56">
                  <c:v>0.75379384000000083</c:v>
                </c:pt>
                <c:pt idx="57">
                  <c:v>0.81276060000000061</c:v>
                </c:pt>
                <c:pt idx="58">
                  <c:v>0.81276060000000061</c:v>
                </c:pt>
                <c:pt idx="59">
                  <c:v>0.80215049999999999</c:v>
                </c:pt>
                <c:pt idx="60">
                  <c:v>0.80215049999999999</c:v>
                </c:pt>
                <c:pt idx="61">
                  <c:v>0.80215049999999999</c:v>
                </c:pt>
                <c:pt idx="62">
                  <c:v>0.80215049999999999</c:v>
                </c:pt>
                <c:pt idx="63">
                  <c:v>0.80082386999999999</c:v>
                </c:pt>
                <c:pt idx="64">
                  <c:v>0.80082386999999999</c:v>
                </c:pt>
                <c:pt idx="65">
                  <c:v>0.80082386999999999</c:v>
                </c:pt>
                <c:pt idx="66">
                  <c:v>0.89279210000000053</c:v>
                </c:pt>
                <c:pt idx="67">
                  <c:v>0.87901574000000005</c:v>
                </c:pt>
                <c:pt idx="68">
                  <c:v>0.87901574000000005</c:v>
                </c:pt>
                <c:pt idx="69">
                  <c:v>0.79674990000000057</c:v>
                </c:pt>
                <c:pt idx="70">
                  <c:v>0.84634799999999999</c:v>
                </c:pt>
                <c:pt idx="71">
                  <c:v>0.84634799999999999</c:v>
                </c:pt>
                <c:pt idx="72">
                  <c:v>0.8467276000000008</c:v>
                </c:pt>
                <c:pt idx="73">
                  <c:v>0.8467276000000008</c:v>
                </c:pt>
                <c:pt idx="74">
                  <c:v>0.8467276000000008</c:v>
                </c:pt>
                <c:pt idx="75">
                  <c:v>0.8467276000000008</c:v>
                </c:pt>
                <c:pt idx="76">
                  <c:v>0.83561224000000001</c:v>
                </c:pt>
                <c:pt idx="77">
                  <c:v>0.79403639999999931</c:v>
                </c:pt>
                <c:pt idx="78">
                  <c:v>0.79403639999999931</c:v>
                </c:pt>
                <c:pt idx="79">
                  <c:v>0.79403639999999931</c:v>
                </c:pt>
                <c:pt idx="80">
                  <c:v>0.79403639999999931</c:v>
                </c:pt>
                <c:pt idx="81">
                  <c:v>0.77630869999999996</c:v>
                </c:pt>
                <c:pt idx="82">
                  <c:v>0.77630869999999996</c:v>
                </c:pt>
                <c:pt idx="83">
                  <c:v>0.77630869999999996</c:v>
                </c:pt>
                <c:pt idx="84">
                  <c:v>0.77630869999999996</c:v>
                </c:pt>
                <c:pt idx="85">
                  <c:v>0.83496820000000005</c:v>
                </c:pt>
                <c:pt idx="86">
                  <c:v>0.83496820000000005</c:v>
                </c:pt>
                <c:pt idx="87">
                  <c:v>0.83496820000000005</c:v>
                </c:pt>
                <c:pt idx="88">
                  <c:v>0.83496820000000005</c:v>
                </c:pt>
                <c:pt idx="89">
                  <c:v>0.83496820000000005</c:v>
                </c:pt>
                <c:pt idx="90">
                  <c:v>0.88177824000000082</c:v>
                </c:pt>
                <c:pt idx="91">
                  <c:v>0.88177824000000082</c:v>
                </c:pt>
                <c:pt idx="92">
                  <c:v>0.88177824000000082</c:v>
                </c:pt>
                <c:pt idx="93">
                  <c:v>0.88177824000000082</c:v>
                </c:pt>
                <c:pt idx="94">
                  <c:v>0.92411619999999928</c:v>
                </c:pt>
                <c:pt idx="95">
                  <c:v>0.92411619999999928</c:v>
                </c:pt>
                <c:pt idx="96">
                  <c:v>0.92673623999999999</c:v>
                </c:pt>
                <c:pt idx="97">
                  <c:v>0.92416799999999943</c:v>
                </c:pt>
                <c:pt idx="98">
                  <c:v>0.92416799999999943</c:v>
                </c:pt>
                <c:pt idx="99">
                  <c:v>0.8697703500000008</c:v>
                </c:pt>
                <c:pt idx="100">
                  <c:v>0.8697703500000008</c:v>
                </c:pt>
                <c:pt idx="101">
                  <c:v>0.77669774999999996</c:v>
                </c:pt>
                <c:pt idx="102">
                  <c:v>0.77669774999999996</c:v>
                </c:pt>
                <c:pt idx="103">
                  <c:v>0.77669774999999996</c:v>
                </c:pt>
                <c:pt idx="104">
                  <c:v>0.74129090000000053</c:v>
                </c:pt>
                <c:pt idx="105">
                  <c:v>0.74129090000000053</c:v>
                </c:pt>
                <c:pt idx="106">
                  <c:v>0.74129090000000053</c:v>
                </c:pt>
                <c:pt idx="107">
                  <c:v>0.74129090000000053</c:v>
                </c:pt>
                <c:pt idx="108">
                  <c:v>0.68096369999999995</c:v>
                </c:pt>
                <c:pt idx="109">
                  <c:v>0.68096369999999995</c:v>
                </c:pt>
                <c:pt idx="110">
                  <c:v>0.68096369999999995</c:v>
                </c:pt>
                <c:pt idx="111">
                  <c:v>0.68096369999999995</c:v>
                </c:pt>
                <c:pt idx="112">
                  <c:v>0.64824000000000082</c:v>
                </c:pt>
                <c:pt idx="113">
                  <c:v>0.64824000000000082</c:v>
                </c:pt>
                <c:pt idx="114">
                  <c:v>0.64824000000000082</c:v>
                </c:pt>
                <c:pt idx="115">
                  <c:v>0.64824000000000082</c:v>
                </c:pt>
                <c:pt idx="116">
                  <c:v>0.64473110000000056</c:v>
                </c:pt>
                <c:pt idx="117">
                  <c:v>0.64473110000000056</c:v>
                </c:pt>
                <c:pt idx="118">
                  <c:v>0.64473110000000056</c:v>
                </c:pt>
                <c:pt idx="119">
                  <c:v>0.64473110000000056</c:v>
                </c:pt>
                <c:pt idx="120">
                  <c:v>0.64473110000000056</c:v>
                </c:pt>
                <c:pt idx="121">
                  <c:v>0.64473110000000056</c:v>
                </c:pt>
                <c:pt idx="122">
                  <c:v>0.64473110000000056</c:v>
                </c:pt>
                <c:pt idx="123">
                  <c:v>0.64473110000000056</c:v>
                </c:pt>
                <c:pt idx="124">
                  <c:v>0.65336620000000001</c:v>
                </c:pt>
                <c:pt idx="125">
                  <c:v>0.65336620000000001</c:v>
                </c:pt>
                <c:pt idx="126">
                  <c:v>0.65336620000000001</c:v>
                </c:pt>
                <c:pt idx="127">
                  <c:v>0.65336620000000001</c:v>
                </c:pt>
                <c:pt idx="128">
                  <c:v>0.62933269999999997</c:v>
                </c:pt>
                <c:pt idx="129">
                  <c:v>0.62933269999999997</c:v>
                </c:pt>
                <c:pt idx="130">
                  <c:v>0.53497183000000081</c:v>
                </c:pt>
                <c:pt idx="131">
                  <c:v>0.53497183000000081</c:v>
                </c:pt>
                <c:pt idx="132">
                  <c:v>0.53497183000000081</c:v>
                </c:pt>
                <c:pt idx="133">
                  <c:v>0.51774173999999995</c:v>
                </c:pt>
                <c:pt idx="134">
                  <c:v>0.51774173999999995</c:v>
                </c:pt>
                <c:pt idx="135">
                  <c:v>0.51774173999999995</c:v>
                </c:pt>
                <c:pt idx="136">
                  <c:v>0.51774173999999995</c:v>
                </c:pt>
                <c:pt idx="137">
                  <c:v>0.50601359999999918</c:v>
                </c:pt>
                <c:pt idx="138">
                  <c:v>0.50601359999999918</c:v>
                </c:pt>
                <c:pt idx="139">
                  <c:v>0.50601359999999918</c:v>
                </c:pt>
                <c:pt idx="140">
                  <c:v>0.50601359999999918</c:v>
                </c:pt>
                <c:pt idx="141">
                  <c:v>0.47572583000000002</c:v>
                </c:pt>
                <c:pt idx="142">
                  <c:v>0.48130860000000042</c:v>
                </c:pt>
                <c:pt idx="143">
                  <c:v>0.46792844000000028</c:v>
                </c:pt>
                <c:pt idx="144">
                  <c:v>0.5062805999999993</c:v>
                </c:pt>
                <c:pt idx="145">
                  <c:v>0.52989660000000005</c:v>
                </c:pt>
                <c:pt idx="146">
                  <c:v>0.52989660000000005</c:v>
                </c:pt>
                <c:pt idx="147">
                  <c:v>0.52989660000000005</c:v>
                </c:pt>
                <c:pt idx="148">
                  <c:v>0.52989660000000005</c:v>
                </c:pt>
                <c:pt idx="149">
                  <c:v>0.58207339999999996</c:v>
                </c:pt>
                <c:pt idx="150">
                  <c:v>0.58207339999999996</c:v>
                </c:pt>
                <c:pt idx="151">
                  <c:v>0.58207339999999996</c:v>
                </c:pt>
                <c:pt idx="152">
                  <c:v>0.58207339999999996</c:v>
                </c:pt>
                <c:pt idx="153">
                  <c:v>0.60919900000000082</c:v>
                </c:pt>
                <c:pt idx="154">
                  <c:v>0.60919900000000082</c:v>
                </c:pt>
                <c:pt idx="155">
                  <c:v>0.58436465000000004</c:v>
                </c:pt>
                <c:pt idx="156">
                  <c:v>0.58436465000000004</c:v>
                </c:pt>
                <c:pt idx="157">
                  <c:v>0.58436465000000004</c:v>
                </c:pt>
                <c:pt idx="158">
                  <c:v>0.58436465000000004</c:v>
                </c:pt>
                <c:pt idx="159">
                  <c:v>0.56925695999999959</c:v>
                </c:pt>
                <c:pt idx="160">
                  <c:v>0.56925695999999959</c:v>
                </c:pt>
                <c:pt idx="161">
                  <c:v>0.56925695999999959</c:v>
                </c:pt>
                <c:pt idx="162">
                  <c:v>0.56925695999999959</c:v>
                </c:pt>
                <c:pt idx="163">
                  <c:v>0.56925695999999959</c:v>
                </c:pt>
                <c:pt idx="164">
                  <c:v>0.52806389999999959</c:v>
                </c:pt>
                <c:pt idx="165">
                  <c:v>0.52806389999999959</c:v>
                </c:pt>
                <c:pt idx="166">
                  <c:v>0.52806389999999959</c:v>
                </c:pt>
                <c:pt idx="167">
                  <c:v>0.52806389999999959</c:v>
                </c:pt>
                <c:pt idx="168">
                  <c:v>0.52443189999999951</c:v>
                </c:pt>
                <c:pt idx="169">
                  <c:v>0.52443189999999951</c:v>
                </c:pt>
                <c:pt idx="170">
                  <c:v>0.52443189999999951</c:v>
                </c:pt>
                <c:pt idx="171">
                  <c:v>0.52443189999999951</c:v>
                </c:pt>
                <c:pt idx="172">
                  <c:v>0.50211199999999956</c:v>
                </c:pt>
                <c:pt idx="173">
                  <c:v>0.50211199999999956</c:v>
                </c:pt>
                <c:pt idx="174">
                  <c:v>0.50211199999999956</c:v>
                </c:pt>
                <c:pt idx="175">
                  <c:v>0.50211199999999956</c:v>
                </c:pt>
                <c:pt idx="176">
                  <c:v>0.47697640000000041</c:v>
                </c:pt>
                <c:pt idx="177">
                  <c:v>0.47697640000000041</c:v>
                </c:pt>
                <c:pt idx="178">
                  <c:v>0.47697640000000041</c:v>
                </c:pt>
                <c:pt idx="179">
                  <c:v>0.47697640000000041</c:v>
                </c:pt>
                <c:pt idx="180">
                  <c:v>0.45147988000000028</c:v>
                </c:pt>
                <c:pt idx="181">
                  <c:v>0.45147988000000028</c:v>
                </c:pt>
                <c:pt idx="182">
                  <c:v>0.45147988000000028</c:v>
                </c:pt>
                <c:pt idx="183">
                  <c:v>0.45147988000000028</c:v>
                </c:pt>
                <c:pt idx="184">
                  <c:v>0.42140025000000025</c:v>
                </c:pt>
                <c:pt idx="185">
                  <c:v>0.42140025000000025</c:v>
                </c:pt>
                <c:pt idx="186">
                  <c:v>0.42140025000000025</c:v>
                </c:pt>
                <c:pt idx="187">
                  <c:v>0.42140025000000025</c:v>
                </c:pt>
                <c:pt idx="188">
                  <c:v>0.40228182000000001</c:v>
                </c:pt>
                <c:pt idx="189">
                  <c:v>0.40228182000000001</c:v>
                </c:pt>
                <c:pt idx="190">
                  <c:v>0.40228182000000001</c:v>
                </c:pt>
                <c:pt idx="191">
                  <c:v>0.40228182000000001</c:v>
                </c:pt>
                <c:pt idx="192">
                  <c:v>0.36938600000000055</c:v>
                </c:pt>
                <c:pt idx="193">
                  <c:v>0.36938600000000055</c:v>
                </c:pt>
                <c:pt idx="194">
                  <c:v>0.36938600000000055</c:v>
                </c:pt>
                <c:pt idx="195">
                  <c:v>0.36938600000000055</c:v>
                </c:pt>
                <c:pt idx="196">
                  <c:v>0.36938600000000055</c:v>
                </c:pt>
                <c:pt idx="197">
                  <c:v>0.37005717000000032</c:v>
                </c:pt>
                <c:pt idx="198">
                  <c:v>0.37005717000000032</c:v>
                </c:pt>
                <c:pt idx="199">
                  <c:v>0.37005717000000032</c:v>
                </c:pt>
                <c:pt idx="200">
                  <c:v>0.37005717000000032</c:v>
                </c:pt>
                <c:pt idx="201">
                  <c:v>0.33425486000000043</c:v>
                </c:pt>
                <c:pt idx="202">
                  <c:v>0.33425486000000043</c:v>
                </c:pt>
                <c:pt idx="203">
                  <c:v>0.33425486000000043</c:v>
                </c:pt>
                <c:pt idx="204">
                  <c:v>0.33425486000000043</c:v>
                </c:pt>
                <c:pt idx="205">
                  <c:v>0.32583270000000042</c:v>
                </c:pt>
                <c:pt idx="206">
                  <c:v>0.32583270000000042</c:v>
                </c:pt>
                <c:pt idx="207">
                  <c:v>0.32583270000000042</c:v>
                </c:pt>
                <c:pt idx="208">
                  <c:v>0.32583270000000042</c:v>
                </c:pt>
                <c:pt idx="209">
                  <c:v>0.29239154000000001</c:v>
                </c:pt>
                <c:pt idx="210">
                  <c:v>0.29239154000000001</c:v>
                </c:pt>
                <c:pt idx="211">
                  <c:v>0.29239154000000001</c:v>
                </c:pt>
                <c:pt idx="212">
                  <c:v>0.29239154000000001</c:v>
                </c:pt>
                <c:pt idx="213">
                  <c:v>0.24893126000000024</c:v>
                </c:pt>
                <c:pt idx="214">
                  <c:v>0.24893126000000024</c:v>
                </c:pt>
                <c:pt idx="215">
                  <c:v>0.24893126000000024</c:v>
                </c:pt>
                <c:pt idx="216">
                  <c:v>0.22114553000000017</c:v>
                </c:pt>
                <c:pt idx="217">
                  <c:v>0.22114553000000017</c:v>
                </c:pt>
                <c:pt idx="218">
                  <c:v>0.22114553000000017</c:v>
                </c:pt>
                <c:pt idx="219">
                  <c:v>0.22114553000000017</c:v>
                </c:pt>
                <c:pt idx="220">
                  <c:v>0.19067621000000001</c:v>
                </c:pt>
                <c:pt idx="221">
                  <c:v>0.19067621000000001</c:v>
                </c:pt>
                <c:pt idx="222">
                  <c:v>0.19067621000000001</c:v>
                </c:pt>
                <c:pt idx="223">
                  <c:v>0.19067621000000001</c:v>
                </c:pt>
                <c:pt idx="224">
                  <c:v>0.16583057000000001</c:v>
                </c:pt>
                <c:pt idx="225">
                  <c:v>0.16583057000000001</c:v>
                </c:pt>
                <c:pt idx="226">
                  <c:v>0.16583057000000001</c:v>
                </c:pt>
                <c:pt idx="227">
                  <c:v>0.16583057000000001</c:v>
                </c:pt>
                <c:pt idx="228">
                  <c:v>0.14995620000000023</c:v>
                </c:pt>
                <c:pt idx="229">
                  <c:v>0.14995620000000023</c:v>
                </c:pt>
                <c:pt idx="230">
                  <c:v>0.14995620000000023</c:v>
                </c:pt>
                <c:pt idx="231">
                  <c:v>0.14995620000000023</c:v>
                </c:pt>
                <c:pt idx="232">
                  <c:v>0.11309132000000011</c:v>
                </c:pt>
                <c:pt idx="233">
                  <c:v>0.11309132000000011</c:v>
                </c:pt>
                <c:pt idx="234">
                  <c:v>0.11309132000000011</c:v>
                </c:pt>
                <c:pt idx="235">
                  <c:v>0.11309132000000011</c:v>
                </c:pt>
                <c:pt idx="236">
                  <c:v>9.6994800000000173E-2</c:v>
                </c:pt>
                <c:pt idx="237">
                  <c:v>9.6994800000000173E-2</c:v>
                </c:pt>
                <c:pt idx="238">
                  <c:v>9.6994800000000173E-2</c:v>
                </c:pt>
                <c:pt idx="239">
                  <c:v>0.1246605300000001</c:v>
                </c:pt>
                <c:pt idx="240">
                  <c:v>0.1246605300000001</c:v>
                </c:pt>
                <c:pt idx="241">
                  <c:v>0.1246605300000001</c:v>
                </c:pt>
                <c:pt idx="242">
                  <c:v>0.1246605300000001</c:v>
                </c:pt>
                <c:pt idx="243">
                  <c:v>0.15230447000000014</c:v>
                </c:pt>
                <c:pt idx="244">
                  <c:v>0.17213376999999988</c:v>
                </c:pt>
                <c:pt idx="245">
                  <c:v>0.17213376999999988</c:v>
                </c:pt>
                <c:pt idx="246">
                  <c:v>0.17213376999999988</c:v>
                </c:pt>
                <c:pt idx="247">
                  <c:v>0.17213376999999988</c:v>
                </c:pt>
                <c:pt idx="248">
                  <c:v>0.16803367000000013</c:v>
                </c:pt>
                <c:pt idx="249">
                  <c:v>0.16803367000000013</c:v>
                </c:pt>
                <c:pt idx="250">
                  <c:v>0.16803367000000013</c:v>
                </c:pt>
                <c:pt idx="251">
                  <c:v>0.16803367000000013</c:v>
                </c:pt>
                <c:pt idx="252">
                  <c:v>0.14861393000000017</c:v>
                </c:pt>
                <c:pt idx="253">
                  <c:v>0.14861393000000017</c:v>
                </c:pt>
                <c:pt idx="254">
                  <c:v>0.14861393000000017</c:v>
                </c:pt>
                <c:pt idx="255">
                  <c:v>0.14861393000000017</c:v>
                </c:pt>
                <c:pt idx="256">
                  <c:v>0.14861393000000017</c:v>
                </c:pt>
                <c:pt idx="257">
                  <c:v>0.17200151</c:v>
                </c:pt>
                <c:pt idx="258">
                  <c:v>0.17200151</c:v>
                </c:pt>
                <c:pt idx="259">
                  <c:v>0.17200151</c:v>
                </c:pt>
                <c:pt idx="260">
                  <c:v>0.17200151</c:v>
                </c:pt>
                <c:pt idx="261">
                  <c:v>0.16068773000000014</c:v>
                </c:pt>
                <c:pt idx="262">
                  <c:v>0.16068773000000014</c:v>
                </c:pt>
                <c:pt idx="263">
                  <c:v>0.16068773000000014</c:v>
                </c:pt>
                <c:pt idx="264">
                  <c:v>0.16068773000000014</c:v>
                </c:pt>
                <c:pt idx="265">
                  <c:v>0.1216464200000001</c:v>
                </c:pt>
                <c:pt idx="266">
                  <c:v>0.10074013499999999</c:v>
                </c:pt>
                <c:pt idx="267">
                  <c:v>0.10074013499999999</c:v>
                </c:pt>
                <c:pt idx="268">
                  <c:v>0.10074013499999999</c:v>
                </c:pt>
                <c:pt idx="269">
                  <c:v>0.10074013499999999</c:v>
                </c:pt>
                <c:pt idx="270">
                  <c:v>6.3433729999999994E-2</c:v>
                </c:pt>
                <c:pt idx="271">
                  <c:v>6.3433729999999994E-2</c:v>
                </c:pt>
                <c:pt idx="272">
                  <c:v>6.3433729999999994E-2</c:v>
                </c:pt>
                <c:pt idx="273">
                  <c:v>2.6817720000000038E-2</c:v>
                </c:pt>
                <c:pt idx="274">
                  <c:v>2.6817720000000038E-2</c:v>
                </c:pt>
                <c:pt idx="275">
                  <c:v>2.6817720000000038E-2</c:v>
                </c:pt>
                <c:pt idx="276">
                  <c:v>2.6817720000000038E-2</c:v>
                </c:pt>
                <c:pt idx="277">
                  <c:v>4.4619176000000003E-3</c:v>
                </c:pt>
                <c:pt idx="278">
                  <c:v>4.4619176000000003E-3</c:v>
                </c:pt>
                <c:pt idx="279">
                  <c:v>4.4619176000000003E-3</c:v>
                </c:pt>
                <c:pt idx="280">
                  <c:v>4.4619176000000003E-3</c:v>
                </c:pt>
                <c:pt idx="281">
                  <c:v>0</c:v>
                </c:pt>
                <c:pt idx="282">
                  <c:v>0</c:v>
                </c:pt>
                <c:pt idx="283">
                  <c:v>0</c:v>
                </c:pt>
                <c:pt idx="284">
                  <c:v>0</c:v>
                </c:pt>
                <c:pt idx="285">
                  <c:v>4.7015276000000064E-2</c:v>
                </c:pt>
                <c:pt idx="286">
                  <c:v>4.7015276000000064E-2</c:v>
                </c:pt>
                <c:pt idx="287">
                  <c:v>4.7015276000000064E-2</c:v>
                </c:pt>
                <c:pt idx="288">
                  <c:v>4.7015276000000064E-2</c:v>
                </c:pt>
                <c:pt idx="289">
                  <c:v>4.9571585000000001E-2</c:v>
                </c:pt>
                <c:pt idx="290">
                  <c:v>4.9571585000000001E-2</c:v>
                </c:pt>
                <c:pt idx="291">
                  <c:v>4.9571585000000001E-2</c:v>
                </c:pt>
                <c:pt idx="292">
                  <c:v>4.9571585000000001E-2</c:v>
                </c:pt>
                <c:pt idx="293">
                  <c:v>4.2516332000000066E-2</c:v>
                </c:pt>
                <c:pt idx="294">
                  <c:v>4.2516332000000066E-2</c:v>
                </c:pt>
                <c:pt idx="295">
                  <c:v>4.2516332000000066E-2</c:v>
                </c:pt>
                <c:pt idx="296">
                  <c:v>4.2516332000000066E-2</c:v>
                </c:pt>
                <c:pt idx="297">
                  <c:v>8.1185766000000006E-2</c:v>
                </c:pt>
                <c:pt idx="298">
                  <c:v>8.1185766000000006E-2</c:v>
                </c:pt>
                <c:pt idx="299">
                  <c:v>8.1185766000000006E-2</c:v>
                </c:pt>
                <c:pt idx="300">
                  <c:v>8.1185766000000006E-2</c:v>
                </c:pt>
                <c:pt idx="301">
                  <c:v>0.10444420600000007</c:v>
                </c:pt>
                <c:pt idx="302">
                  <c:v>0.10444420600000007</c:v>
                </c:pt>
                <c:pt idx="303">
                  <c:v>0.10444420600000007</c:v>
                </c:pt>
                <c:pt idx="304">
                  <c:v>0.10444420600000007</c:v>
                </c:pt>
                <c:pt idx="305">
                  <c:v>0.11836428000000014</c:v>
                </c:pt>
                <c:pt idx="306">
                  <c:v>0.11836428000000014</c:v>
                </c:pt>
                <c:pt idx="307">
                  <c:v>0.11836428000000014</c:v>
                </c:pt>
                <c:pt idx="308">
                  <c:v>9.0771504000000003E-2</c:v>
                </c:pt>
                <c:pt idx="309">
                  <c:v>9.0771504000000003E-2</c:v>
                </c:pt>
                <c:pt idx="310">
                  <c:v>9.0771504000000003E-2</c:v>
                </c:pt>
                <c:pt idx="311">
                  <c:v>9.0771504000000003E-2</c:v>
                </c:pt>
                <c:pt idx="312">
                  <c:v>0.11361280000000007</c:v>
                </c:pt>
                <c:pt idx="313">
                  <c:v>0.11361280000000007</c:v>
                </c:pt>
                <c:pt idx="314">
                  <c:v>0.11361280000000007</c:v>
                </c:pt>
                <c:pt idx="315">
                  <c:v>0.11361280000000007</c:v>
                </c:pt>
                <c:pt idx="316">
                  <c:v>0.13967028000000001</c:v>
                </c:pt>
                <c:pt idx="317">
                  <c:v>0.13967028000000001</c:v>
                </c:pt>
                <c:pt idx="318">
                  <c:v>0.13967028000000001</c:v>
                </c:pt>
                <c:pt idx="319">
                  <c:v>0.13967028000000001</c:v>
                </c:pt>
                <c:pt idx="320">
                  <c:v>0.13126646000000014</c:v>
                </c:pt>
                <c:pt idx="321">
                  <c:v>0.13126646000000014</c:v>
                </c:pt>
                <c:pt idx="322">
                  <c:v>0.13126646000000014</c:v>
                </c:pt>
                <c:pt idx="323">
                  <c:v>0.13126646000000014</c:v>
                </c:pt>
                <c:pt idx="324">
                  <c:v>0.12398761</c:v>
                </c:pt>
                <c:pt idx="325">
                  <c:v>0.12398761</c:v>
                </c:pt>
                <c:pt idx="326">
                  <c:v>0.12398761</c:v>
                </c:pt>
                <c:pt idx="327">
                  <c:v>0.12398761</c:v>
                </c:pt>
                <c:pt idx="328">
                  <c:v>0.20518307</c:v>
                </c:pt>
                <c:pt idx="329">
                  <c:v>0.20518307</c:v>
                </c:pt>
                <c:pt idx="330">
                  <c:v>0.20518307</c:v>
                </c:pt>
                <c:pt idx="331">
                  <c:v>0.20518307</c:v>
                </c:pt>
                <c:pt idx="332">
                  <c:v>0.25843512999999996</c:v>
                </c:pt>
                <c:pt idx="333">
                  <c:v>0.25843512999999996</c:v>
                </c:pt>
                <c:pt idx="334">
                  <c:v>0.25843512999999996</c:v>
                </c:pt>
                <c:pt idx="335">
                  <c:v>0.25843512999999996</c:v>
                </c:pt>
                <c:pt idx="336">
                  <c:v>0.31461660000000041</c:v>
                </c:pt>
                <c:pt idx="337">
                  <c:v>0.31461660000000041</c:v>
                </c:pt>
                <c:pt idx="338">
                  <c:v>0.31461660000000041</c:v>
                </c:pt>
                <c:pt idx="339">
                  <c:v>0.31461660000000041</c:v>
                </c:pt>
                <c:pt idx="340">
                  <c:v>0.36938400000000055</c:v>
                </c:pt>
                <c:pt idx="341">
                  <c:v>0.36938400000000055</c:v>
                </c:pt>
                <c:pt idx="342">
                  <c:v>0.36938400000000055</c:v>
                </c:pt>
                <c:pt idx="343">
                  <c:v>0.36938400000000055</c:v>
                </c:pt>
                <c:pt idx="344">
                  <c:v>0.38407993000000035</c:v>
                </c:pt>
                <c:pt idx="345">
                  <c:v>0.37632066000000058</c:v>
                </c:pt>
                <c:pt idx="346">
                  <c:v>0.37632066000000058</c:v>
                </c:pt>
                <c:pt idx="347">
                  <c:v>0.37632066000000058</c:v>
                </c:pt>
                <c:pt idx="348">
                  <c:v>0.37632066000000058</c:v>
                </c:pt>
                <c:pt idx="349">
                  <c:v>0.37632066000000058</c:v>
                </c:pt>
                <c:pt idx="350">
                  <c:v>0.34210038000000043</c:v>
                </c:pt>
                <c:pt idx="351">
                  <c:v>0.34210038000000043</c:v>
                </c:pt>
                <c:pt idx="352">
                  <c:v>0.34210038000000043</c:v>
                </c:pt>
                <c:pt idx="353">
                  <c:v>0.34210038000000043</c:v>
                </c:pt>
                <c:pt idx="354">
                  <c:v>0.36109420000000025</c:v>
                </c:pt>
                <c:pt idx="355">
                  <c:v>0.36109420000000025</c:v>
                </c:pt>
                <c:pt idx="356">
                  <c:v>0.36109420000000025</c:v>
                </c:pt>
                <c:pt idx="357">
                  <c:v>0.36109420000000025</c:v>
                </c:pt>
                <c:pt idx="358">
                  <c:v>0.32050590000000034</c:v>
                </c:pt>
                <c:pt idx="359">
                  <c:v>0.32050590000000034</c:v>
                </c:pt>
                <c:pt idx="360">
                  <c:v>0.32050590000000034</c:v>
                </c:pt>
                <c:pt idx="361">
                  <c:v>0.32050590000000034</c:v>
                </c:pt>
                <c:pt idx="362">
                  <c:v>0.27522674000000008</c:v>
                </c:pt>
                <c:pt idx="363">
                  <c:v>0.27522674000000008</c:v>
                </c:pt>
                <c:pt idx="364">
                  <c:v>0.27522674000000008</c:v>
                </c:pt>
                <c:pt idx="365">
                  <c:v>0.27522674000000008</c:v>
                </c:pt>
                <c:pt idx="366">
                  <c:v>0.26230950000000008</c:v>
                </c:pt>
                <c:pt idx="367">
                  <c:v>0.26230950000000008</c:v>
                </c:pt>
                <c:pt idx="368">
                  <c:v>0.26230950000000008</c:v>
                </c:pt>
                <c:pt idx="369">
                  <c:v>0.26230950000000008</c:v>
                </c:pt>
                <c:pt idx="370">
                  <c:v>0.24028869000000014</c:v>
                </c:pt>
                <c:pt idx="371">
                  <c:v>0.19212577</c:v>
                </c:pt>
                <c:pt idx="372">
                  <c:v>0.19212577</c:v>
                </c:pt>
                <c:pt idx="373">
                  <c:v>0.19212577</c:v>
                </c:pt>
                <c:pt idx="374">
                  <c:v>0.19212577</c:v>
                </c:pt>
                <c:pt idx="375">
                  <c:v>0.18798043000000031</c:v>
                </c:pt>
                <c:pt idx="376">
                  <c:v>0.18798043000000031</c:v>
                </c:pt>
                <c:pt idx="377">
                  <c:v>0.18798043000000031</c:v>
                </c:pt>
                <c:pt idx="378">
                  <c:v>0.18798043000000031</c:v>
                </c:pt>
                <c:pt idx="379">
                  <c:v>0.16285132999999999</c:v>
                </c:pt>
                <c:pt idx="380">
                  <c:v>0.16285132999999999</c:v>
                </c:pt>
                <c:pt idx="381">
                  <c:v>0.16285132999999999</c:v>
                </c:pt>
                <c:pt idx="382">
                  <c:v>0.16285132999999999</c:v>
                </c:pt>
                <c:pt idx="383">
                  <c:v>0.13286997</c:v>
                </c:pt>
                <c:pt idx="384">
                  <c:v>0.13286997</c:v>
                </c:pt>
                <c:pt idx="385">
                  <c:v>0.13286997</c:v>
                </c:pt>
                <c:pt idx="386">
                  <c:v>0.13286997</c:v>
                </c:pt>
                <c:pt idx="387">
                  <c:v>9.2706025000000136E-2</c:v>
                </c:pt>
                <c:pt idx="388">
                  <c:v>9.2706025000000136E-2</c:v>
                </c:pt>
                <c:pt idx="389">
                  <c:v>9.2706025000000136E-2</c:v>
                </c:pt>
                <c:pt idx="390">
                  <c:v>9.2706025000000136E-2</c:v>
                </c:pt>
                <c:pt idx="391">
                  <c:v>9.2706025000000136E-2</c:v>
                </c:pt>
                <c:pt idx="392">
                  <c:v>0.15358156000000001</c:v>
                </c:pt>
                <c:pt idx="393">
                  <c:v>0.15358156000000001</c:v>
                </c:pt>
                <c:pt idx="394">
                  <c:v>0.15358156000000001</c:v>
                </c:pt>
                <c:pt idx="395">
                  <c:v>0.15358156000000001</c:v>
                </c:pt>
                <c:pt idx="396">
                  <c:v>0.14699050000000013</c:v>
                </c:pt>
                <c:pt idx="397">
                  <c:v>0.14699050000000013</c:v>
                </c:pt>
                <c:pt idx="398">
                  <c:v>0.14699050000000013</c:v>
                </c:pt>
                <c:pt idx="399">
                  <c:v>0.14699050000000013</c:v>
                </c:pt>
                <c:pt idx="400">
                  <c:v>0.11650328000000014</c:v>
                </c:pt>
                <c:pt idx="401">
                  <c:v>0.11650328000000014</c:v>
                </c:pt>
                <c:pt idx="402">
                  <c:v>0.11650328000000014</c:v>
                </c:pt>
                <c:pt idx="403">
                  <c:v>0.11650328000000014</c:v>
                </c:pt>
                <c:pt idx="404">
                  <c:v>0.10364036</c:v>
                </c:pt>
                <c:pt idx="405">
                  <c:v>0.10364036</c:v>
                </c:pt>
                <c:pt idx="406">
                  <c:v>0.10364036</c:v>
                </c:pt>
                <c:pt idx="407">
                  <c:v>0.10364036</c:v>
                </c:pt>
                <c:pt idx="408">
                  <c:v>9.9621400000000193E-2</c:v>
                </c:pt>
                <c:pt idx="409">
                  <c:v>9.9621400000000193E-2</c:v>
                </c:pt>
                <c:pt idx="410">
                  <c:v>9.9621400000000193E-2</c:v>
                </c:pt>
                <c:pt idx="411">
                  <c:v>9.9621400000000193E-2</c:v>
                </c:pt>
                <c:pt idx="412">
                  <c:v>0.12132505000000009</c:v>
                </c:pt>
                <c:pt idx="413">
                  <c:v>0.12132505000000009</c:v>
                </c:pt>
                <c:pt idx="414">
                  <c:v>0.12132505000000009</c:v>
                </c:pt>
                <c:pt idx="415">
                  <c:v>0.12132505000000009</c:v>
                </c:pt>
                <c:pt idx="416">
                  <c:v>0.10467528000000011</c:v>
                </c:pt>
                <c:pt idx="417">
                  <c:v>0.10467528000000011</c:v>
                </c:pt>
                <c:pt idx="418">
                  <c:v>0.10467528000000011</c:v>
                </c:pt>
                <c:pt idx="419">
                  <c:v>0.10467528000000011</c:v>
                </c:pt>
                <c:pt idx="420">
                  <c:v>9.3142174000000022E-2</c:v>
                </c:pt>
                <c:pt idx="421">
                  <c:v>9.3142174000000022E-2</c:v>
                </c:pt>
                <c:pt idx="422">
                  <c:v>9.3142174000000022E-2</c:v>
                </c:pt>
                <c:pt idx="423">
                  <c:v>9.3142174000000022E-2</c:v>
                </c:pt>
                <c:pt idx="424">
                  <c:v>0.11128030999999999</c:v>
                </c:pt>
                <c:pt idx="425">
                  <c:v>0.11128030999999999</c:v>
                </c:pt>
                <c:pt idx="426">
                  <c:v>0.11128030999999999</c:v>
                </c:pt>
                <c:pt idx="427">
                  <c:v>0.11128030999999999</c:v>
                </c:pt>
                <c:pt idx="428">
                  <c:v>0.11709406000000014</c:v>
                </c:pt>
                <c:pt idx="429">
                  <c:v>0.11709406000000014</c:v>
                </c:pt>
                <c:pt idx="430">
                  <c:v>0.11709406000000014</c:v>
                </c:pt>
                <c:pt idx="431">
                  <c:v>0.11709406000000014</c:v>
                </c:pt>
                <c:pt idx="432">
                  <c:v>0.14127442000000001</c:v>
                </c:pt>
                <c:pt idx="433">
                  <c:v>0.14127442000000001</c:v>
                </c:pt>
                <c:pt idx="434">
                  <c:v>0.14127442000000001</c:v>
                </c:pt>
                <c:pt idx="435">
                  <c:v>0.14127442000000001</c:v>
                </c:pt>
                <c:pt idx="436">
                  <c:v>0.15178815000000023</c:v>
                </c:pt>
                <c:pt idx="437">
                  <c:v>0.15178815000000023</c:v>
                </c:pt>
                <c:pt idx="438">
                  <c:v>0.15178815000000023</c:v>
                </c:pt>
                <c:pt idx="439">
                  <c:v>0.15178815000000023</c:v>
                </c:pt>
                <c:pt idx="440">
                  <c:v>0.15393919000000031</c:v>
                </c:pt>
                <c:pt idx="441">
                  <c:v>0.15393919000000031</c:v>
                </c:pt>
                <c:pt idx="442">
                  <c:v>0.15393919000000031</c:v>
                </c:pt>
                <c:pt idx="443">
                  <c:v>0.14382814999999999</c:v>
                </c:pt>
                <c:pt idx="444">
                  <c:v>0.14382814999999999</c:v>
                </c:pt>
                <c:pt idx="445">
                  <c:v>0.14382814999999999</c:v>
                </c:pt>
                <c:pt idx="446">
                  <c:v>0.12702047999999988</c:v>
                </c:pt>
                <c:pt idx="447">
                  <c:v>0.12702047999999988</c:v>
                </c:pt>
                <c:pt idx="448">
                  <c:v>0.11133414000000014</c:v>
                </c:pt>
                <c:pt idx="449">
                  <c:v>0.11133414000000014</c:v>
                </c:pt>
                <c:pt idx="450">
                  <c:v>0.11133414000000014</c:v>
                </c:pt>
                <c:pt idx="451">
                  <c:v>0.11133414000000014</c:v>
                </c:pt>
                <c:pt idx="452">
                  <c:v>9.2018760000000005E-2</c:v>
                </c:pt>
                <c:pt idx="453">
                  <c:v>9.2018760000000005E-2</c:v>
                </c:pt>
                <c:pt idx="454">
                  <c:v>9.2018760000000005E-2</c:v>
                </c:pt>
                <c:pt idx="455">
                  <c:v>9.2018760000000005E-2</c:v>
                </c:pt>
                <c:pt idx="456">
                  <c:v>5.6684672999999998E-2</c:v>
                </c:pt>
                <c:pt idx="457">
                  <c:v>5.6684672999999998E-2</c:v>
                </c:pt>
                <c:pt idx="458">
                  <c:v>5.6684672999999998E-2</c:v>
                </c:pt>
                <c:pt idx="459">
                  <c:v>5.6684672999999998E-2</c:v>
                </c:pt>
                <c:pt idx="460">
                  <c:v>5.5412162000000049E-2</c:v>
                </c:pt>
                <c:pt idx="461">
                  <c:v>5.5412162000000049E-2</c:v>
                </c:pt>
                <c:pt idx="462">
                  <c:v>5.5412162000000049E-2</c:v>
                </c:pt>
                <c:pt idx="463">
                  <c:v>5.5412162000000049E-2</c:v>
                </c:pt>
                <c:pt idx="464">
                  <c:v>6.8992349999999994E-2</c:v>
                </c:pt>
                <c:pt idx="465">
                  <c:v>6.8992349999999994E-2</c:v>
                </c:pt>
                <c:pt idx="466">
                  <c:v>6.8992349999999994E-2</c:v>
                </c:pt>
                <c:pt idx="467">
                  <c:v>6.8992349999999994E-2</c:v>
                </c:pt>
                <c:pt idx="468">
                  <c:v>6.6505759999999997E-2</c:v>
                </c:pt>
                <c:pt idx="469">
                  <c:v>6.6505759999999997E-2</c:v>
                </c:pt>
                <c:pt idx="470">
                  <c:v>6.6505759999999997E-2</c:v>
                </c:pt>
                <c:pt idx="471">
                  <c:v>6.6505759999999997E-2</c:v>
                </c:pt>
                <c:pt idx="472">
                  <c:v>5.9994135000000066E-2</c:v>
                </c:pt>
                <c:pt idx="473">
                  <c:v>5.9994135000000066E-2</c:v>
                </c:pt>
                <c:pt idx="474">
                  <c:v>5.9994135000000066E-2</c:v>
                </c:pt>
                <c:pt idx="475">
                  <c:v>5.9994135000000066E-2</c:v>
                </c:pt>
                <c:pt idx="476">
                  <c:v>7.4842160000000088E-2</c:v>
                </c:pt>
                <c:pt idx="477">
                  <c:v>7.4842160000000088E-2</c:v>
                </c:pt>
                <c:pt idx="478">
                  <c:v>7.4842160000000088E-2</c:v>
                </c:pt>
                <c:pt idx="479">
                  <c:v>7.4842160000000088E-2</c:v>
                </c:pt>
                <c:pt idx="480">
                  <c:v>8.1289390000000003E-2</c:v>
                </c:pt>
                <c:pt idx="481">
                  <c:v>8.1289390000000003E-2</c:v>
                </c:pt>
                <c:pt idx="482">
                  <c:v>8.1289390000000003E-2</c:v>
                </c:pt>
                <c:pt idx="483">
                  <c:v>8.1289390000000003E-2</c:v>
                </c:pt>
                <c:pt idx="484">
                  <c:v>9.091189500000009E-2</c:v>
                </c:pt>
                <c:pt idx="485">
                  <c:v>9.091189500000009E-2</c:v>
                </c:pt>
                <c:pt idx="486">
                  <c:v>9.091189500000009E-2</c:v>
                </c:pt>
                <c:pt idx="487">
                  <c:v>9.091189500000009E-2</c:v>
                </c:pt>
                <c:pt idx="488">
                  <c:v>0.12351858</c:v>
                </c:pt>
                <c:pt idx="489">
                  <c:v>0.12351858</c:v>
                </c:pt>
                <c:pt idx="490">
                  <c:v>0.12351858</c:v>
                </c:pt>
                <c:pt idx="491">
                  <c:v>0.12351858</c:v>
                </c:pt>
                <c:pt idx="492">
                  <c:v>0.13417238000000001</c:v>
                </c:pt>
                <c:pt idx="493">
                  <c:v>0.13417238000000001</c:v>
                </c:pt>
                <c:pt idx="494">
                  <c:v>0.13417238000000001</c:v>
                </c:pt>
                <c:pt idx="495">
                  <c:v>0.12409866999999999</c:v>
                </c:pt>
                <c:pt idx="496">
                  <c:v>0.12409866999999999</c:v>
                </c:pt>
                <c:pt idx="497">
                  <c:v>0.12409866999999999</c:v>
                </c:pt>
                <c:pt idx="498">
                  <c:v>0.12409866999999999</c:v>
                </c:pt>
                <c:pt idx="499">
                  <c:v>9.2645206000000022E-2</c:v>
                </c:pt>
                <c:pt idx="500">
                  <c:v>9.2645206000000022E-2</c:v>
                </c:pt>
                <c:pt idx="501">
                  <c:v>9.2645206000000022E-2</c:v>
                </c:pt>
                <c:pt idx="502">
                  <c:v>6.4559859999999997E-2</c:v>
                </c:pt>
                <c:pt idx="503">
                  <c:v>2.7448887000000033E-2</c:v>
                </c:pt>
                <c:pt idx="504">
                  <c:v>2.7448887000000033E-2</c:v>
                </c:pt>
                <c:pt idx="505">
                  <c:v>2.7448887000000033E-2</c:v>
                </c:pt>
                <c:pt idx="506">
                  <c:v>2.7448887000000033E-2</c:v>
                </c:pt>
                <c:pt idx="507">
                  <c:v>2.0178739000000001E-2</c:v>
                </c:pt>
                <c:pt idx="508">
                  <c:v>2.0178739000000001E-2</c:v>
                </c:pt>
                <c:pt idx="509">
                  <c:v>2.0178739000000001E-2</c:v>
                </c:pt>
                <c:pt idx="510">
                  <c:v>2.0178739000000001E-2</c:v>
                </c:pt>
                <c:pt idx="511">
                  <c:v>2.0178739000000001E-2</c:v>
                </c:pt>
                <c:pt idx="512">
                  <c:v>6.888199600000007E-2</c:v>
                </c:pt>
                <c:pt idx="513">
                  <c:v>6.888199600000007E-2</c:v>
                </c:pt>
                <c:pt idx="514">
                  <c:v>6.888199600000007E-2</c:v>
                </c:pt>
                <c:pt idx="515">
                  <c:v>6.888199600000007E-2</c:v>
                </c:pt>
                <c:pt idx="516">
                  <c:v>6.3524079999999997E-2</c:v>
                </c:pt>
                <c:pt idx="517">
                  <c:v>6.3524079999999997E-2</c:v>
                </c:pt>
                <c:pt idx="518">
                  <c:v>6.3524079999999997E-2</c:v>
                </c:pt>
                <c:pt idx="519">
                  <c:v>6.3524079999999997E-2</c:v>
                </c:pt>
                <c:pt idx="520">
                  <c:v>2.5319034000000001E-2</c:v>
                </c:pt>
                <c:pt idx="521">
                  <c:v>2.5319034000000001E-2</c:v>
                </c:pt>
                <c:pt idx="522">
                  <c:v>2.5319034000000001E-2</c:v>
                </c:pt>
                <c:pt idx="523">
                  <c:v>2.5319034000000001E-2</c:v>
                </c:pt>
                <c:pt idx="524">
                  <c:v>2.6788468000000006E-2</c:v>
                </c:pt>
                <c:pt idx="525">
                  <c:v>2.6788468000000006E-2</c:v>
                </c:pt>
                <c:pt idx="526">
                  <c:v>2.6788468000000006E-2</c:v>
                </c:pt>
                <c:pt idx="527">
                  <c:v>2.6788468000000006E-2</c:v>
                </c:pt>
                <c:pt idx="528">
                  <c:v>3.2330688000000038E-2</c:v>
                </c:pt>
                <c:pt idx="529">
                  <c:v>3.2330688000000038E-2</c:v>
                </c:pt>
                <c:pt idx="530">
                  <c:v>3.2330688000000038E-2</c:v>
                </c:pt>
                <c:pt idx="531">
                  <c:v>3.2330688000000038E-2</c:v>
                </c:pt>
                <c:pt idx="532">
                  <c:v>2.1722083999999989E-2</c:v>
                </c:pt>
                <c:pt idx="533">
                  <c:v>2.1722083999999989E-2</c:v>
                </c:pt>
                <c:pt idx="534">
                  <c:v>2.1722083999999989E-2</c:v>
                </c:pt>
                <c:pt idx="535">
                  <c:v>2.1722083999999989E-2</c:v>
                </c:pt>
                <c:pt idx="536">
                  <c:v>1.1987832000000016E-2</c:v>
                </c:pt>
                <c:pt idx="537">
                  <c:v>1.1987832000000016E-2</c:v>
                </c:pt>
                <c:pt idx="538">
                  <c:v>1.1987832000000016E-2</c:v>
                </c:pt>
                <c:pt idx="539">
                  <c:v>1.1987832000000016E-2</c:v>
                </c:pt>
                <c:pt idx="540">
                  <c:v>2.8590082999999999E-2</c:v>
                </c:pt>
                <c:pt idx="541">
                  <c:v>2.8590082999999999E-2</c:v>
                </c:pt>
                <c:pt idx="542">
                  <c:v>2.8590082999999999E-2</c:v>
                </c:pt>
                <c:pt idx="543">
                  <c:v>2.8590082999999999E-2</c:v>
                </c:pt>
                <c:pt idx="544">
                  <c:v>4.1424892999999977E-2</c:v>
                </c:pt>
                <c:pt idx="545">
                  <c:v>4.1424892999999977E-2</c:v>
                </c:pt>
                <c:pt idx="546">
                  <c:v>4.1424892999999977E-2</c:v>
                </c:pt>
                <c:pt idx="547">
                  <c:v>4.1424892999999977E-2</c:v>
                </c:pt>
                <c:pt idx="548">
                  <c:v>0.10353856</c:v>
                </c:pt>
                <c:pt idx="549">
                  <c:v>0.10353856</c:v>
                </c:pt>
                <c:pt idx="550">
                  <c:v>0.10353856</c:v>
                </c:pt>
                <c:pt idx="551">
                  <c:v>0.10353856</c:v>
                </c:pt>
                <c:pt idx="552">
                  <c:v>0.10648411000000002</c:v>
                </c:pt>
                <c:pt idx="553">
                  <c:v>0.10648411000000002</c:v>
                </c:pt>
                <c:pt idx="554">
                  <c:v>0.10648411000000002</c:v>
                </c:pt>
                <c:pt idx="555">
                  <c:v>0.10648411000000002</c:v>
                </c:pt>
                <c:pt idx="556">
                  <c:v>0.10648411000000002</c:v>
                </c:pt>
                <c:pt idx="557">
                  <c:v>0.11472873400000014</c:v>
                </c:pt>
                <c:pt idx="558">
                  <c:v>0.11472873400000014</c:v>
                </c:pt>
                <c:pt idx="559">
                  <c:v>0.11472873400000014</c:v>
                </c:pt>
                <c:pt idx="560">
                  <c:v>0.11472873400000014</c:v>
                </c:pt>
                <c:pt idx="561">
                  <c:v>9.2046270000000041E-2</c:v>
                </c:pt>
                <c:pt idx="562">
                  <c:v>9.2046270000000041E-2</c:v>
                </c:pt>
                <c:pt idx="563">
                  <c:v>9.2046270000000041E-2</c:v>
                </c:pt>
                <c:pt idx="564">
                  <c:v>9.2046270000000041E-2</c:v>
                </c:pt>
                <c:pt idx="565">
                  <c:v>9.2046270000000041E-2</c:v>
                </c:pt>
                <c:pt idx="566">
                  <c:v>0.15352768999999999</c:v>
                </c:pt>
                <c:pt idx="567">
                  <c:v>0.15352768999999999</c:v>
                </c:pt>
                <c:pt idx="568">
                  <c:v>0.15352768999999999</c:v>
                </c:pt>
                <c:pt idx="569">
                  <c:v>0.15352768999999999</c:v>
                </c:pt>
                <c:pt idx="570">
                  <c:v>0.14643468000000023</c:v>
                </c:pt>
                <c:pt idx="571">
                  <c:v>0.14643468000000023</c:v>
                </c:pt>
                <c:pt idx="572">
                  <c:v>0.14643468000000023</c:v>
                </c:pt>
                <c:pt idx="573">
                  <c:v>0.14643468000000023</c:v>
                </c:pt>
                <c:pt idx="574">
                  <c:v>0.13246284000000014</c:v>
                </c:pt>
                <c:pt idx="575">
                  <c:v>0.13246284000000014</c:v>
                </c:pt>
                <c:pt idx="576">
                  <c:v>0.13246284000000014</c:v>
                </c:pt>
                <c:pt idx="577">
                  <c:v>0.13246284000000014</c:v>
                </c:pt>
                <c:pt idx="578">
                  <c:v>0.17307993999999999</c:v>
                </c:pt>
                <c:pt idx="579">
                  <c:v>0.17307993999999999</c:v>
                </c:pt>
                <c:pt idx="580">
                  <c:v>0.17307993999999999</c:v>
                </c:pt>
                <c:pt idx="581">
                  <c:v>0.17307993999999999</c:v>
                </c:pt>
                <c:pt idx="582">
                  <c:v>0.18235604000000014</c:v>
                </c:pt>
                <c:pt idx="583">
                  <c:v>0.18235604000000014</c:v>
                </c:pt>
                <c:pt idx="584">
                  <c:v>0.18235604000000014</c:v>
                </c:pt>
                <c:pt idx="585">
                  <c:v>0.18235604000000014</c:v>
                </c:pt>
                <c:pt idx="586">
                  <c:v>0.18235604000000014</c:v>
                </c:pt>
                <c:pt idx="587">
                  <c:v>0.20549481999999999</c:v>
                </c:pt>
                <c:pt idx="588">
                  <c:v>0.20549481999999999</c:v>
                </c:pt>
                <c:pt idx="589">
                  <c:v>0.20549481999999999</c:v>
                </c:pt>
                <c:pt idx="590">
                  <c:v>0.20549481999999999</c:v>
                </c:pt>
                <c:pt idx="591">
                  <c:v>0.20326031999999999</c:v>
                </c:pt>
                <c:pt idx="592">
                  <c:v>0.20326031999999999</c:v>
                </c:pt>
                <c:pt idx="593">
                  <c:v>0.20326031999999999</c:v>
                </c:pt>
                <c:pt idx="594">
                  <c:v>0.20326031999999999</c:v>
                </c:pt>
                <c:pt idx="595">
                  <c:v>0.20326031999999999</c:v>
                </c:pt>
                <c:pt idx="596">
                  <c:v>0.25044149999999998</c:v>
                </c:pt>
                <c:pt idx="597">
                  <c:v>0.25044149999999998</c:v>
                </c:pt>
                <c:pt idx="598">
                  <c:v>0.25044149999999998</c:v>
                </c:pt>
                <c:pt idx="599">
                  <c:v>0.25044149999999998</c:v>
                </c:pt>
                <c:pt idx="600">
                  <c:v>0.25460680000000002</c:v>
                </c:pt>
                <c:pt idx="601">
                  <c:v>0.25460680000000002</c:v>
                </c:pt>
                <c:pt idx="602">
                  <c:v>0.25460680000000002</c:v>
                </c:pt>
                <c:pt idx="603">
                  <c:v>0.25460680000000002</c:v>
                </c:pt>
                <c:pt idx="604">
                  <c:v>0.25460680000000002</c:v>
                </c:pt>
                <c:pt idx="605">
                  <c:v>0.25921680000000002</c:v>
                </c:pt>
                <c:pt idx="606">
                  <c:v>0.25921680000000002</c:v>
                </c:pt>
                <c:pt idx="607">
                  <c:v>0.25921680000000002</c:v>
                </c:pt>
                <c:pt idx="608">
                  <c:v>0.25921680000000002</c:v>
                </c:pt>
                <c:pt idx="609">
                  <c:v>0.25921680000000002</c:v>
                </c:pt>
                <c:pt idx="610">
                  <c:v>0.24098405000000017</c:v>
                </c:pt>
                <c:pt idx="611">
                  <c:v>0.24098405000000017</c:v>
                </c:pt>
                <c:pt idx="612">
                  <c:v>0.24098405000000017</c:v>
                </c:pt>
                <c:pt idx="613">
                  <c:v>0.24098405000000017</c:v>
                </c:pt>
                <c:pt idx="614">
                  <c:v>0.24098405000000017</c:v>
                </c:pt>
                <c:pt idx="615">
                  <c:v>0.20211945000000017</c:v>
                </c:pt>
                <c:pt idx="616">
                  <c:v>0.20211945000000017</c:v>
                </c:pt>
                <c:pt idx="617">
                  <c:v>0.20211945000000017</c:v>
                </c:pt>
                <c:pt idx="618">
                  <c:v>0.20211945000000017</c:v>
                </c:pt>
                <c:pt idx="619">
                  <c:v>0.20211945000000017</c:v>
                </c:pt>
                <c:pt idx="620">
                  <c:v>0.19486733000000031</c:v>
                </c:pt>
                <c:pt idx="621">
                  <c:v>0.19486733000000031</c:v>
                </c:pt>
                <c:pt idx="622">
                  <c:v>0.19486733000000031</c:v>
                </c:pt>
                <c:pt idx="623">
                  <c:v>0.19486733000000031</c:v>
                </c:pt>
                <c:pt idx="624">
                  <c:v>0.19486733000000031</c:v>
                </c:pt>
                <c:pt idx="625">
                  <c:v>0.20018604000000001</c:v>
                </c:pt>
                <c:pt idx="626">
                  <c:v>0.20018604000000001</c:v>
                </c:pt>
                <c:pt idx="627">
                  <c:v>0.20018604000000001</c:v>
                </c:pt>
                <c:pt idx="628">
                  <c:v>0.20018604000000001</c:v>
                </c:pt>
                <c:pt idx="629">
                  <c:v>0.20018604000000001</c:v>
                </c:pt>
                <c:pt idx="630">
                  <c:v>0.21457480000000001</c:v>
                </c:pt>
                <c:pt idx="631">
                  <c:v>0.21457480000000001</c:v>
                </c:pt>
                <c:pt idx="632">
                  <c:v>0.21457480000000001</c:v>
                </c:pt>
                <c:pt idx="633">
                  <c:v>0.21457480000000001</c:v>
                </c:pt>
                <c:pt idx="634">
                  <c:v>0.21457480000000001</c:v>
                </c:pt>
                <c:pt idx="635">
                  <c:v>0.25312078000000032</c:v>
                </c:pt>
                <c:pt idx="636">
                  <c:v>0.25312078000000032</c:v>
                </c:pt>
                <c:pt idx="637">
                  <c:v>0.25312078000000032</c:v>
                </c:pt>
                <c:pt idx="638">
                  <c:v>0.25550123999999996</c:v>
                </c:pt>
                <c:pt idx="639">
                  <c:v>0.25550123999999996</c:v>
                </c:pt>
                <c:pt idx="640">
                  <c:v>0.25550123999999996</c:v>
                </c:pt>
                <c:pt idx="641">
                  <c:v>0.25550123999999996</c:v>
                </c:pt>
                <c:pt idx="642">
                  <c:v>0.26296320000000001</c:v>
                </c:pt>
                <c:pt idx="643">
                  <c:v>0.26296320000000001</c:v>
                </c:pt>
                <c:pt idx="644">
                  <c:v>0.26296320000000001</c:v>
                </c:pt>
                <c:pt idx="645">
                  <c:v>0.26296320000000001</c:v>
                </c:pt>
                <c:pt idx="646">
                  <c:v>0.26296320000000001</c:v>
                </c:pt>
                <c:pt idx="647">
                  <c:v>0.26296320000000001</c:v>
                </c:pt>
                <c:pt idx="648">
                  <c:v>0.29040040000000034</c:v>
                </c:pt>
                <c:pt idx="649">
                  <c:v>0.29040040000000034</c:v>
                </c:pt>
                <c:pt idx="650">
                  <c:v>0.29040040000000034</c:v>
                </c:pt>
                <c:pt idx="651">
                  <c:v>0.29576670000000033</c:v>
                </c:pt>
                <c:pt idx="652">
                  <c:v>0.29576670000000033</c:v>
                </c:pt>
                <c:pt idx="653">
                  <c:v>0.29576670000000033</c:v>
                </c:pt>
                <c:pt idx="654">
                  <c:v>0.29576670000000033</c:v>
                </c:pt>
                <c:pt idx="655">
                  <c:v>0.29576670000000033</c:v>
                </c:pt>
                <c:pt idx="656">
                  <c:v>0.31825036000000034</c:v>
                </c:pt>
                <c:pt idx="657">
                  <c:v>0.31825036000000034</c:v>
                </c:pt>
                <c:pt idx="658">
                  <c:v>0.31825036000000034</c:v>
                </c:pt>
                <c:pt idx="659">
                  <c:v>0.31825036000000034</c:v>
                </c:pt>
                <c:pt idx="660">
                  <c:v>0.31825036000000034</c:v>
                </c:pt>
                <c:pt idx="661">
                  <c:v>0.30470768000000026</c:v>
                </c:pt>
                <c:pt idx="662">
                  <c:v>0.30470768000000026</c:v>
                </c:pt>
                <c:pt idx="663">
                  <c:v>0.30470768000000026</c:v>
                </c:pt>
                <c:pt idx="664">
                  <c:v>0.30470768000000026</c:v>
                </c:pt>
                <c:pt idx="665">
                  <c:v>0.30470768000000026</c:v>
                </c:pt>
                <c:pt idx="666">
                  <c:v>0.29160860000000027</c:v>
                </c:pt>
                <c:pt idx="667">
                  <c:v>0.29160860000000027</c:v>
                </c:pt>
                <c:pt idx="668">
                  <c:v>0.29160860000000027</c:v>
                </c:pt>
                <c:pt idx="669">
                  <c:v>0.29160860000000027</c:v>
                </c:pt>
                <c:pt idx="670">
                  <c:v>0.29160860000000027</c:v>
                </c:pt>
                <c:pt idx="671">
                  <c:v>0.25943232000000005</c:v>
                </c:pt>
                <c:pt idx="672">
                  <c:v>0.25943232000000005</c:v>
                </c:pt>
                <c:pt idx="673">
                  <c:v>0.25943232000000005</c:v>
                </c:pt>
                <c:pt idx="674">
                  <c:v>0.25943232000000005</c:v>
                </c:pt>
                <c:pt idx="675">
                  <c:v>0.25943232000000005</c:v>
                </c:pt>
                <c:pt idx="676">
                  <c:v>0.20343554000000014</c:v>
                </c:pt>
                <c:pt idx="677">
                  <c:v>0.20343554000000014</c:v>
                </c:pt>
                <c:pt idx="678">
                  <c:v>0.20343554000000014</c:v>
                </c:pt>
                <c:pt idx="679">
                  <c:v>0.20343554000000014</c:v>
                </c:pt>
                <c:pt idx="680">
                  <c:v>0.20343554000000014</c:v>
                </c:pt>
                <c:pt idx="681">
                  <c:v>0.22761000000000017</c:v>
                </c:pt>
                <c:pt idx="682">
                  <c:v>0.22761000000000017</c:v>
                </c:pt>
                <c:pt idx="683">
                  <c:v>0.22761000000000017</c:v>
                </c:pt>
                <c:pt idx="684">
                  <c:v>0.22761000000000017</c:v>
                </c:pt>
                <c:pt idx="685">
                  <c:v>0.22826000000000024</c:v>
                </c:pt>
                <c:pt idx="686">
                  <c:v>0.22826000000000024</c:v>
                </c:pt>
                <c:pt idx="687">
                  <c:v>0.22826000000000024</c:v>
                </c:pt>
                <c:pt idx="688">
                  <c:v>0.22826000000000024</c:v>
                </c:pt>
                <c:pt idx="689">
                  <c:v>0.22826000000000024</c:v>
                </c:pt>
                <c:pt idx="690">
                  <c:v>0.19723988000000031</c:v>
                </c:pt>
                <c:pt idx="691">
                  <c:v>0.19723988000000031</c:v>
                </c:pt>
                <c:pt idx="692">
                  <c:v>0.19723988000000031</c:v>
                </c:pt>
                <c:pt idx="693">
                  <c:v>0.19723988000000031</c:v>
                </c:pt>
                <c:pt idx="694">
                  <c:v>0.19723988000000031</c:v>
                </c:pt>
                <c:pt idx="695">
                  <c:v>0.15003979000000017</c:v>
                </c:pt>
                <c:pt idx="696">
                  <c:v>0.11697117000000014</c:v>
                </c:pt>
                <c:pt idx="697">
                  <c:v>0.11697117000000014</c:v>
                </c:pt>
                <c:pt idx="698">
                  <c:v>0.11697117000000014</c:v>
                </c:pt>
                <c:pt idx="699">
                  <c:v>9.5839350000000115E-2</c:v>
                </c:pt>
                <c:pt idx="700">
                  <c:v>9.5839350000000115E-2</c:v>
                </c:pt>
                <c:pt idx="701">
                  <c:v>9.5839350000000115E-2</c:v>
                </c:pt>
                <c:pt idx="702">
                  <c:v>9.5839350000000115E-2</c:v>
                </c:pt>
                <c:pt idx="703">
                  <c:v>9.5839350000000115E-2</c:v>
                </c:pt>
                <c:pt idx="704">
                  <c:v>9.5839350000000115E-2</c:v>
                </c:pt>
                <c:pt idx="705">
                  <c:v>0.11549322000000015</c:v>
                </c:pt>
                <c:pt idx="706">
                  <c:v>0.11549322000000015</c:v>
                </c:pt>
                <c:pt idx="707">
                  <c:v>0.11549322000000015</c:v>
                </c:pt>
                <c:pt idx="708">
                  <c:v>0.11549322000000015</c:v>
                </c:pt>
                <c:pt idx="709">
                  <c:v>0.12659764000000001</c:v>
                </c:pt>
                <c:pt idx="710">
                  <c:v>0.12659764000000001</c:v>
                </c:pt>
                <c:pt idx="711">
                  <c:v>0.12659764000000001</c:v>
                </c:pt>
                <c:pt idx="712">
                  <c:v>0.11607305000000011</c:v>
                </c:pt>
                <c:pt idx="713">
                  <c:v>0.11607305000000011</c:v>
                </c:pt>
                <c:pt idx="714">
                  <c:v>0.11607305000000011</c:v>
                </c:pt>
                <c:pt idx="715">
                  <c:v>0.11607305000000011</c:v>
                </c:pt>
                <c:pt idx="716">
                  <c:v>0.13313076999999987</c:v>
                </c:pt>
                <c:pt idx="717">
                  <c:v>0.13313076999999987</c:v>
                </c:pt>
                <c:pt idx="718">
                  <c:v>0.13313076999999987</c:v>
                </c:pt>
                <c:pt idx="719">
                  <c:v>0.13313076999999987</c:v>
                </c:pt>
                <c:pt idx="720">
                  <c:v>0.13313076999999987</c:v>
                </c:pt>
                <c:pt idx="721">
                  <c:v>0.13421631000000017</c:v>
                </c:pt>
                <c:pt idx="722">
                  <c:v>0.13421631000000017</c:v>
                </c:pt>
                <c:pt idx="723">
                  <c:v>0.13421631000000017</c:v>
                </c:pt>
                <c:pt idx="724">
                  <c:v>0.11276025000000019</c:v>
                </c:pt>
                <c:pt idx="725">
                  <c:v>0.11276025000000019</c:v>
                </c:pt>
                <c:pt idx="726">
                  <c:v>0.11276025000000019</c:v>
                </c:pt>
                <c:pt idx="727">
                  <c:v>0.11276025000000019</c:v>
                </c:pt>
                <c:pt idx="728">
                  <c:v>0.11276025000000019</c:v>
                </c:pt>
                <c:pt idx="729">
                  <c:v>8.2614760000000065E-2</c:v>
                </c:pt>
                <c:pt idx="730">
                  <c:v>8.2614760000000065E-2</c:v>
                </c:pt>
                <c:pt idx="731">
                  <c:v>8.2614760000000065E-2</c:v>
                </c:pt>
                <c:pt idx="732">
                  <c:v>8.2614760000000065E-2</c:v>
                </c:pt>
                <c:pt idx="733">
                  <c:v>8.2614760000000065E-2</c:v>
                </c:pt>
                <c:pt idx="734">
                  <c:v>7.7916660000000124E-2</c:v>
                </c:pt>
                <c:pt idx="735">
                  <c:v>7.7916660000000124E-2</c:v>
                </c:pt>
                <c:pt idx="736">
                  <c:v>7.7916660000000124E-2</c:v>
                </c:pt>
                <c:pt idx="737">
                  <c:v>7.7916660000000124E-2</c:v>
                </c:pt>
                <c:pt idx="738">
                  <c:v>7.7916660000000124E-2</c:v>
                </c:pt>
                <c:pt idx="739">
                  <c:v>7.7826650000000094E-2</c:v>
                </c:pt>
                <c:pt idx="740">
                  <c:v>7.7826650000000094E-2</c:v>
                </c:pt>
                <c:pt idx="741">
                  <c:v>7.7826650000000094E-2</c:v>
                </c:pt>
                <c:pt idx="742">
                  <c:v>3.7402320000000058E-2</c:v>
                </c:pt>
                <c:pt idx="743">
                  <c:v>3.7402320000000058E-2</c:v>
                </c:pt>
                <c:pt idx="744">
                  <c:v>3.7402320000000058E-2</c:v>
                </c:pt>
                <c:pt idx="745">
                  <c:v>3.7402320000000058E-2</c:v>
                </c:pt>
                <c:pt idx="746">
                  <c:v>3.3565222999999998E-2</c:v>
                </c:pt>
                <c:pt idx="747">
                  <c:v>3.3565222999999998E-2</c:v>
                </c:pt>
                <c:pt idx="748">
                  <c:v>3.3565222999999998E-2</c:v>
                </c:pt>
                <c:pt idx="749">
                  <c:v>3.3565222999999998E-2</c:v>
                </c:pt>
                <c:pt idx="750">
                  <c:v>2.3242304000000002E-2</c:v>
                </c:pt>
                <c:pt idx="751">
                  <c:v>2.3242304000000002E-2</c:v>
                </c:pt>
                <c:pt idx="752">
                  <c:v>4.3694824000000014E-2</c:v>
                </c:pt>
                <c:pt idx="753">
                  <c:v>4.3694824000000014E-2</c:v>
                </c:pt>
                <c:pt idx="754">
                  <c:v>4.3694824000000014E-2</c:v>
                </c:pt>
                <c:pt idx="755">
                  <c:v>4.3694824000000014E-2</c:v>
                </c:pt>
                <c:pt idx="756">
                  <c:v>0.20039994999999999</c:v>
                </c:pt>
                <c:pt idx="757">
                  <c:v>0.20039994999999999</c:v>
                </c:pt>
                <c:pt idx="758">
                  <c:v>0.20039994999999999</c:v>
                </c:pt>
                <c:pt idx="759">
                  <c:v>0.20039994999999999</c:v>
                </c:pt>
                <c:pt idx="760">
                  <c:v>0.31534940000000028</c:v>
                </c:pt>
                <c:pt idx="761">
                  <c:v>0.31534940000000028</c:v>
                </c:pt>
                <c:pt idx="762">
                  <c:v>0.31534940000000028</c:v>
                </c:pt>
                <c:pt idx="763">
                  <c:v>0.31534940000000028</c:v>
                </c:pt>
                <c:pt idx="764">
                  <c:v>0.38972570000000034</c:v>
                </c:pt>
                <c:pt idx="765">
                  <c:v>0.38972570000000034</c:v>
                </c:pt>
                <c:pt idx="766">
                  <c:v>0.38972570000000034</c:v>
                </c:pt>
                <c:pt idx="767">
                  <c:v>0.38972570000000034</c:v>
                </c:pt>
                <c:pt idx="768">
                  <c:v>0.37767187000000041</c:v>
                </c:pt>
                <c:pt idx="769">
                  <c:v>0.37767187000000041</c:v>
                </c:pt>
                <c:pt idx="770">
                  <c:v>0.39235310000000034</c:v>
                </c:pt>
                <c:pt idx="771">
                  <c:v>0.39235310000000034</c:v>
                </c:pt>
                <c:pt idx="772">
                  <c:v>0.39235310000000034</c:v>
                </c:pt>
                <c:pt idx="773">
                  <c:v>0.41001660000000034</c:v>
                </c:pt>
                <c:pt idx="774">
                  <c:v>0.41001660000000034</c:v>
                </c:pt>
                <c:pt idx="775">
                  <c:v>0.41001660000000034</c:v>
                </c:pt>
                <c:pt idx="776">
                  <c:v>0.39766067000000055</c:v>
                </c:pt>
                <c:pt idx="777">
                  <c:v>0.39766067000000055</c:v>
                </c:pt>
                <c:pt idx="778">
                  <c:v>0.39766067000000055</c:v>
                </c:pt>
                <c:pt idx="779">
                  <c:v>0.39766067000000055</c:v>
                </c:pt>
                <c:pt idx="780">
                  <c:v>0.39766067000000055</c:v>
                </c:pt>
                <c:pt idx="781">
                  <c:v>0.39820870000000047</c:v>
                </c:pt>
                <c:pt idx="782">
                  <c:v>0.39820870000000047</c:v>
                </c:pt>
                <c:pt idx="783">
                  <c:v>0.39820870000000047</c:v>
                </c:pt>
                <c:pt idx="784">
                  <c:v>0.39820870000000047</c:v>
                </c:pt>
                <c:pt idx="785">
                  <c:v>0.39820870000000047</c:v>
                </c:pt>
                <c:pt idx="786">
                  <c:v>0.42383343000000001</c:v>
                </c:pt>
                <c:pt idx="787">
                  <c:v>0.42383343000000001</c:v>
                </c:pt>
                <c:pt idx="788">
                  <c:v>0.42383343000000001</c:v>
                </c:pt>
                <c:pt idx="789">
                  <c:v>0.42383343000000001</c:v>
                </c:pt>
                <c:pt idx="790">
                  <c:v>0.43915350000000025</c:v>
                </c:pt>
                <c:pt idx="791">
                  <c:v>0.43915350000000025</c:v>
                </c:pt>
                <c:pt idx="792">
                  <c:v>0.43915350000000025</c:v>
                </c:pt>
                <c:pt idx="793">
                  <c:v>0.43915350000000025</c:v>
                </c:pt>
                <c:pt idx="794">
                  <c:v>0.43915350000000025</c:v>
                </c:pt>
                <c:pt idx="795">
                  <c:v>0.44973508000000001</c:v>
                </c:pt>
                <c:pt idx="796">
                  <c:v>0.44973508000000001</c:v>
                </c:pt>
                <c:pt idx="797">
                  <c:v>0.44973508000000001</c:v>
                </c:pt>
                <c:pt idx="798">
                  <c:v>0.44973508000000001</c:v>
                </c:pt>
                <c:pt idx="799">
                  <c:v>0.44973508000000001</c:v>
                </c:pt>
                <c:pt idx="800">
                  <c:v>0.60576682999999998</c:v>
                </c:pt>
                <c:pt idx="801">
                  <c:v>0.60576682999999998</c:v>
                </c:pt>
                <c:pt idx="802">
                  <c:v>0.60576682999999998</c:v>
                </c:pt>
                <c:pt idx="803">
                  <c:v>0.60576682999999998</c:v>
                </c:pt>
                <c:pt idx="804">
                  <c:v>0.60576682999999998</c:v>
                </c:pt>
                <c:pt idx="805">
                  <c:v>0.74307483000000085</c:v>
                </c:pt>
                <c:pt idx="806">
                  <c:v>0.74307483000000085</c:v>
                </c:pt>
                <c:pt idx="807">
                  <c:v>0.74307483000000085</c:v>
                </c:pt>
                <c:pt idx="808">
                  <c:v>0.74307483000000085</c:v>
                </c:pt>
                <c:pt idx="809">
                  <c:v>0.74307483000000085</c:v>
                </c:pt>
                <c:pt idx="810">
                  <c:v>0.74142590000000053</c:v>
                </c:pt>
                <c:pt idx="811">
                  <c:v>0.74142590000000053</c:v>
                </c:pt>
                <c:pt idx="812">
                  <c:v>0.74142590000000053</c:v>
                </c:pt>
                <c:pt idx="813">
                  <c:v>0.74142590000000053</c:v>
                </c:pt>
                <c:pt idx="814">
                  <c:v>0.74142590000000053</c:v>
                </c:pt>
                <c:pt idx="815">
                  <c:v>0.74142590000000053</c:v>
                </c:pt>
                <c:pt idx="816">
                  <c:v>0.74498070000000005</c:v>
                </c:pt>
                <c:pt idx="817">
                  <c:v>0.74498070000000005</c:v>
                </c:pt>
                <c:pt idx="818">
                  <c:v>0.74498070000000005</c:v>
                </c:pt>
                <c:pt idx="819">
                  <c:v>0.74498070000000005</c:v>
                </c:pt>
                <c:pt idx="820">
                  <c:v>0.76322000000000056</c:v>
                </c:pt>
                <c:pt idx="821">
                  <c:v>0.76322000000000056</c:v>
                </c:pt>
                <c:pt idx="822">
                  <c:v>0.76322000000000056</c:v>
                </c:pt>
                <c:pt idx="823">
                  <c:v>0.76322000000000056</c:v>
                </c:pt>
                <c:pt idx="824">
                  <c:v>0.76322000000000056</c:v>
                </c:pt>
                <c:pt idx="825">
                  <c:v>0.75019119999999995</c:v>
                </c:pt>
                <c:pt idx="826">
                  <c:v>0.75019119999999995</c:v>
                </c:pt>
                <c:pt idx="827">
                  <c:v>0.75019119999999995</c:v>
                </c:pt>
                <c:pt idx="828">
                  <c:v>0.75019119999999995</c:v>
                </c:pt>
                <c:pt idx="829">
                  <c:v>0.67824334000000053</c:v>
                </c:pt>
                <c:pt idx="830">
                  <c:v>0.67824334000000053</c:v>
                </c:pt>
                <c:pt idx="831">
                  <c:v>0.67824334000000053</c:v>
                </c:pt>
                <c:pt idx="832">
                  <c:v>0.67824334000000053</c:v>
                </c:pt>
                <c:pt idx="833">
                  <c:v>0.67824334000000053</c:v>
                </c:pt>
                <c:pt idx="834">
                  <c:v>0.72437960000000068</c:v>
                </c:pt>
                <c:pt idx="835">
                  <c:v>0.72437960000000068</c:v>
                </c:pt>
                <c:pt idx="836">
                  <c:v>0.72437960000000068</c:v>
                </c:pt>
                <c:pt idx="837">
                  <c:v>0.72437960000000068</c:v>
                </c:pt>
                <c:pt idx="838">
                  <c:v>0.75747854000000003</c:v>
                </c:pt>
                <c:pt idx="839">
                  <c:v>0.75747854000000003</c:v>
                </c:pt>
                <c:pt idx="840">
                  <c:v>0.75747854000000003</c:v>
                </c:pt>
                <c:pt idx="841">
                  <c:v>0.75747854000000003</c:v>
                </c:pt>
                <c:pt idx="842">
                  <c:v>0.78441299999999925</c:v>
                </c:pt>
                <c:pt idx="843">
                  <c:v>0.78441299999999925</c:v>
                </c:pt>
                <c:pt idx="844">
                  <c:v>0.78441299999999925</c:v>
                </c:pt>
                <c:pt idx="845">
                  <c:v>0.78441299999999925</c:v>
                </c:pt>
                <c:pt idx="846">
                  <c:v>0.71344140000000056</c:v>
                </c:pt>
                <c:pt idx="847">
                  <c:v>0.71344140000000056</c:v>
                </c:pt>
                <c:pt idx="848">
                  <c:v>0.71344140000000056</c:v>
                </c:pt>
                <c:pt idx="849">
                  <c:v>0.71344140000000056</c:v>
                </c:pt>
                <c:pt idx="850">
                  <c:v>0.76011664000000001</c:v>
                </c:pt>
                <c:pt idx="851">
                  <c:v>0.76011664000000001</c:v>
                </c:pt>
                <c:pt idx="852">
                  <c:v>0.76011664000000001</c:v>
                </c:pt>
                <c:pt idx="853">
                  <c:v>0.76011664000000001</c:v>
                </c:pt>
                <c:pt idx="854">
                  <c:v>0.75395699999999999</c:v>
                </c:pt>
                <c:pt idx="855">
                  <c:v>0.75395699999999999</c:v>
                </c:pt>
                <c:pt idx="856">
                  <c:v>0.75395699999999999</c:v>
                </c:pt>
                <c:pt idx="857">
                  <c:v>0.75395699999999999</c:v>
                </c:pt>
                <c:pt idx="858">
                  <c:v>0.75395699999999999</c:v>
                </c:pt>
                <c:pt idx="859">
                  <c:v>0.72049516000000002</c:v>
                </c:pt>
                <c:pt idx="860">
                  <c:v>0.72049516000000002</c:v>
                </c:pt>
                <c:pt idx="861">
                  <c:v>0.72049516000000002</c:v>
                </c:pt>
                <c:pt idx="862">
                  <c:v>0.72049516000000002</c:v>
                </c:pt>
                <c:pt idx="863">
                  <c:v>0.69201844999999995</c:v>
                </c:pt>
                <c:pt idx="864">
                  <c:v>0.69201844999999995</c:v>
                </c:pt>
                <c:pt idx="865">
                  <c:v>0.69201844999999995</c:v>
                </c:pt>
                <c:pt idx="866">
                  <c:v>0.69201844999999995</c:v>
                </c:pt>
                <c:pt idx="867">
                  <c:v>0.81897620000000004</c:v>
                </c:pt>
                <c:pt idx="868">
                  <c:v>0.81897620000000004</c:v>
                </c:pt>
                <c:pt idx="869">
                  <c:v>0.81897620000000004</c:v>
                </c:pt>
                <c:pt idx="870">
                  <c:v>0.81897620000000004</c:v>
                </c:pt>
                <c:pt idx="871">
                  <c:v>0.93069905000000086</c:v>
                </c:pt>
                <c:pt idx="872">
                  <c:v>0.93069905000000086</c:v>
                </c:pt>
                <c:pt idx="873">
                  <c:v>0.93069905000000086</c:v>
                </c:pt>
                <c:pt idx="874">
                  <c:v>0.93069905000000086</c:v>
                </c:pt>
                <c:pt idx="875">
                  <c:v>0.90973115000000004</c:v>
                </c:pt>
                <c:pt idx="876">
                  <c:v>0.90973115000000004</c:v>
                </c:pt>
                <c:pt idx="877">
                  <c:v>0.90973115000000004</c:v>
                </c:pt>
                <c:pt idx="878">
                  <c:v>0.90973115000000004</c:v>
                </c:pt>
                <c:pt idx="879">
                  <c:v>0.90677560000000068</c:v>
                </c:pt>
                <c:pt idx="880">
                  <c:v>0.90677560000000068</c:v>
                </c:pt>
                <c:pt idx="881">
                  <c:v>0.90677560000000068</c:v>
                </c:pt>
                <c:pt idx="882">
                  <c:v>0.90677560000000068</c:v>
                </c:pt>
                <c:pt idx="883">
                  <c:v>0.89139590000000068</c:v>
                </c:pt>
                <c:pt idx="884">
                  <c:v>0.89139590000000068</c:v>
                </c:pt>
                <c:pt idx="885">
                  <c:v>0.89139590000000068</c:v>
                </c:pt>
                <c:pt idx="886">
                  <c:v>0.89139590000000068</c:v>
                </c:pt>
                <c:pt idx="887">
                  <c:v>0.92488340000000002</c:v>
                </c:pt>
                <c:pt idx="888">
                  <c:v>0.92488340000000002</c:v>
                </c:pt>
                <c:pt idx="889">
                  <c:v>0.92488340000000002</c:v>
                </c:pt>
                <c:pt idx="890">
                  <c:v>0.92488340000000002</c:v>
                </c:pt>
                <c:pt idx="891">
                  <c:v>0.85389010000000054</c:v>
                </c:pt>
                <c:pt idx="892">
                  <c:v>0.85389010000000054</c:v>
                </c:pt>
                <c:pt idx="893">
                  <c:v>0.85389010000000054</c:v>
                </c:pt>
                <c:pt idx="894">
                  <c:v>0.85389010000000054</c:v>
                </c:pt>
                <c:pt idx="895">
                  <c:v>0.78740969999999999</c:v>
                </c:pt>
                <c:pt idx="896">
                  <c:v>0.78740969999999999</c:v>
                </c:pt>
                <c:pt idx="897">
                  <c:v>0.78740969999999999</c:v>
                </c:pt>
                <c:pt idx="898">
                  <c:v>0.78740969999999999</c:v>
                </c:pt>
                <c:pt idx="899">
                  <c:v>0.71021884999999996</c:v>
                </c:pt>
                <c:pt idx="900">
                  <c:v>0.71021884999999996</c:v>
                </c:pt>
                <c:pt idx="901">
                  <c:v>0.71021884999999996</c:v>
                </c:pt>
                <c:pt idx="902">
                  <c:v>0.71021884999999996</c:v>
                </c:pt>
                <c:pt idx="903">
                  <c:v>0.66885600000000056</c:v>
                </c:pt>
                <c:pt idx="904">
                  <c:v>0.66885600000000056</c:v>
                </c:pt>
                <c:pt idx="905">
                  <c:v>0.66885600000000056</c:v>
                </c:pt>
                <c:pt idx="906">
                  <c:v>0.66885600000000056</c:v>
                </c:pt>
                <c:pt idx="907">
                  <c:v>0.60454079999999999</c:v>
                </c:pt>
                <c:pt idx="908">
                  <c:v>0.60454079999999999</c:v>
                </c:pt>
                <c:pt idx="909">
                  <c:v>0.60454079999999999</c:v>
                </c:pt>
                <c:pt idx="910">
                  <c:v>0.60454079999999999</c:v>
                </c:pt>
                <c:pt idx="911">
                  <c:v>0.60454079999999999</c:v>
                </c:pt>
                <c:pt idx="912">
                  <c:v>0.64043609999999951</c:v>
                </c:pt>
                <c:pt idx="913">
                  <c:v>0.64043609999999951</c:v>
                </c:pt>
                <c:pt idx="914">
                  <c:v>0.64043609999999951</c:v>
                </c:pt>
                <c:pt idx="915">
                  <c:v>0.64043609999999951</c:v>
                </c:pt>
                <c:pt idx="916">
                  <c:v>0.57963644999999997</c:v>
                </c:pt>
                <c:pt idx="917">
                  <c:v>0.57963644999999997</c:v>
                </c:pt>
                <c:pt idx="918">
                  <c:v>0.57963644999999997</c:v>
                </c:pt>
                <c:pt idx="919">
                  <c:v>0.57963644999999997</c:v>
                </c:pt>
                <c:pt idx="920">
                  <c:v>0.52034837</c:v>
                </c:pt>
                <c:pt idx="921">
                  <c:v>0.52034837</c:v>
                </c:pt>
                <c:pt idx="922">
                  <c:v>0.52034837</c:v>
                </c:pt>
                <c:pt idx="923">
                  <c:v>0.52034837</c:v>
                </c:pt>
                <c:pt idx="924">
                  <c:v>0.50667910000000005</c:v>
                </c:pt>
                <c:pt idx="925">
                  <c:v>0.50667910000000005</c:v>
                </c:pt>
                <c:pt idx="926">
                  <c:v>0.50667910000000005</c:v>
                </c:pt>
                <c:pt idx="927">
                  <c:v>0.50667910000000005</c:v>
                </c:pt>
                <c:pt idx="928">
                  <c:v>0.43111837000000042</c:v>
                </c:pt>
                <c:pt idx="929">
                  <c:v>0.43111837000000042</c:v>
                </c:pt>
                <c:pt idx="930">
                  <c:v>0.43111837000000042</c:v>
                </c:pt>
                <c:pt idx="931">
                  <c:v>0.43111837000000042</c:v>
                </c:pt>
                <c:pt idx="932">
                  <c:v>0.40145344000000005</c:v>
                </c:pt>
                <c:pt idx="933">
                  <c:v>0.40145344000000005</c:v>
                </c:pt>
                <c:pt idx="934">
                  <c:v>0.40145344000000005</c:v>
                </c:pt>
                <c:pt idx="935">
                  <c:v>0.40145344000000005</c:v>
                </c:pt>
                <c:pt idx="936">
                  <c:v>0.36103501999999998</c:v>
                </c:pt>
                <c:pt idx="937">
                  <c:v>0.36103501999999998</c:v>
                </c:pt>
                <c:pt idx="938">
                  <c:v>0.36103501999999998</c:v>
                </c:pt>
                <c:pt idx="939">
                  <c:v>0.31677440000000034</c:v>
                </c:pt>
                <c:pt idx="940">
                  <c:v>0.31677440000000034</c:v>
                </c:pt>
                <c:pt idx="941">
                  <c:v>0.31677440000000034</c:v>
                </c:pt>
                <c:pt idx="942">
                  <c:v>0.31677440000000034</c:v>
                </c:pt>
                <c:pt idx="943">
                  <c:v>0.30036724000000026</c:v>
                </c:pt>
                <c:pt idx="944">
                  <c:v>0.30036724000000026</c:v>
                </c:pt>
                <c:pt idx="945">
                  <c:v>0.30036724000000026</c:v>
                </c:pt>
                <c:pt idx="946">
                  <c:v>0.30036724000000026</c:v>
                </c:pt>
                <c:pt idx="947">
                  <c:v>0.2717730000000001</c:v>
                </c:pt>
                <c:pt idx="948">
                  <c:v>0.2717730000000001</c:v>
                </c:pt>
                <c:pt idx="949">
                  <c:v>0.2717730000000001</c:v>
                </c:pt>
                <c:pt idx="950">
                  <c:v>0.2717730000000001</c:v>
                </c:pt>
                <c:pt idx="951">
                  <c:v>0.22659096000000017</c:v>
                </c:pt>
                <c:pt idx="952">
                  <c:v>0.22659096000000017</c:v>
                </c:pt>
                <c:pt idx="953">
                  <c:v>0.22659096000000017</c:v>
                </c:pt>
                <c:pt idx="954">
                  <c:v>0.22659096000000017</c:v>
                </c:pt>
                <c:pt idx="955">
                  <c:v>0.25777298000000026</c:v>
                </c:pt>
                <c:pt idx="956">
                  <c:v>0.25777298000000026</c:v>
                </c:pt>
                <c:pt idx="957">
                  <c:v>0.25777298000000026</c:v>
                </c:pt>
                <c:pt idx="958">
                  <c:v>0.25777298000000026</c:v>
                </c:pt>
                <c:pt idx="959">
                  <c:v>0.25690943000000005</c:v>
                </c:pt>
                <c:pt idx="960">
                  <c:v>0.25690943000000005</c:v>
                </c:pt>
                <c:pt idx="961">
                  <c:v>0.25690943000000005</c:v>
                </c:pt>
                <c:pt idx="962">
                  <c:v>0.25690943000000005</c:v>
                </c:pt>
                <c:pt idx="963">
                  <c:v>0.23189339000000017</c:v>
                </c:pt>
                <c:pt idx="964">
                  <c:v>0.23189339000000017</c:v>
                </c:pt>
                <c:pt idx="965">
                  <c:v>0.23189339000000017</c:v>
                </c:pt>
                <c:pt idx="966">
                  <c:v>0.23189339000000017</c:v>
                </c:pt>
                <c:pt idx="967">
                  <c:v>0.24366062999999988</c:v>
                </c:pt>
                <c:pt idx="968">
                  <c:v>0.24366062999999988</c:v>
                </c:pt>
                <c:pt idx="969">
                  <c:v>0.24366062999999988</c:v>
                </c:pt>
                <c:pt idx="970">
                  <c:v>0.24366062999999988</c:v>
                </c:pt>
                <c:pt idx="971">
                  <c:v>0.24366062999999988</c:v>
                </c:pt>
                <c:pt idx="972">
                  <c:v>0.30113610000000002</c:v>
                </c:pt>
                <c:pt idx="973">
                  <c:v>0.30113610000000002</c:v>
                </c:pt>
                <c:pt idx="974">
                  <c:v>0.30113610000000002</c:v>
                </c:pt>
                <c:pt idx="975">
                  <c:v>0.30113610000000002</c:v>
                </c:pt>
                <c:pt idx="976">
                  <c:v>0.30113610000000002</c:v>
                </c:pt>
                <c:pt idx="977">
                  <c:v>0.29695427000000041</c:v>
                </c:pt>
                <c:pt idx="978">
                  <c:v>0.29695427000000041</c:v>
                </c:pt>
                <c:pt idx="979">
                  <c:v>0.29695427000000041</c:v>
                </c:pt>
                <c:pt idx="980">
                  <c:v>0.30319622000000002</c:v>
                </c:pt>
                <c:pt idx="981">
                  <c:v>0.27840190000000026</c:v>
                </c:pt>
                <c:pt idx="982">
                  <c:v>0.27840190000000026</c:v>
                </c:pt>
                <c:pt idx="983">
                  <c:v>0.27840190000000026</c:v>
                </c:pt>
                <c:pt idx="984">
                  <c:v>0.26313802999999997</c:v>
                </c:pt>
                <c:pt idx="985">
                  <c:v>0.24612516000000001</c:v>
                </c:pt>
                <c:pt idx="986">
                  <c:v>0.24612516000000001</c:v>
                </c:pt>
                <c:pt idx="987">
                  <c:v>0.24612516000000001</c:v>
                </c:pt>
                <c:pt idx="988">
                  <c:v>0.24612516000000001</c:v>
                </c:pt>
                <c:pt idx="989">
                  <c:v>0.22919083000000023</c:v>
                </c:pt>
                <c:pt idx="990">
                  <c:v>0.22919083000000023</c:v>
                </c:pt>
                <c:pt idx="991">
                  <c:v>0.22919083000000023</c:v>
                </c:pt>
                <c:pt idx="992">
                  <c:v>0.22919083000000023</c:v>
                </c:pt>
                <c:pt idx="993">
                  <c:v>0.22908314000000024</c:v>
                </c:pt>
                <c:pt idx="994">
                  <c:v>0.22908314000000024</c:v>
                </c:pt>
                <c:pt idx="995">
                  <c:v>0.22908314000000024</c:v>
                </c:pt>
                <c:pt idx="996">
                  <c:v>0.22908314000000024</c:v>
                </c:pt>
                <c:pt idx="997">
                  <c:v>0.22721688000000034</c:v>
                </c:pt>
                <c:pt idx="998">
                  <c:v>0.22721688000000034</c:v>
                </c:pt>
                <c:pt idx="999">
                  <c:v>0.22721688000000034</c:v>
                </c:pt>
                <c:pt idx="1000">
                  <c:v>0.22721688000000034</c:v>
                </c:pt>
                <c:pt idx="1001">
                  <c:v>0.22721688000000034</c:v>
                </c:pt>
                <c:pt idx="1002">
                  <c:v>0.22690307000000023</c:v>
                </c:pt>
                <c:pt idx="1003">
                  <c:v>0.22690307000000023</c:v>
                </c:pt>
                <c:pt idx="1004">
                  <c:v>0.22690307000000023</c:v>
                </c:pt>
                <c:pt idx="1005">
                  <c:v>0.22690307000000023</c:v>
                </c:pt>
                <c:pt idx="1006">
                  <c:v>0.27969396000000002</c:v>
                </c:pt>
                <c:pt idx="1007">
                  <c:v>0.27969396000000002</c:v>
                </c:pt>
                <c:pt idx="1008">
                  <c:v>0.27969396000000002</c:v>
                </c:pt>
                <c:pt idx="1009">
                  <c:v>0.27969396000000002</c:v>
                </c:pt>
                <c:pt idx="1010">
                  <c:v>0.23865968000000001</c:v>
                </c:pt>
                <c:pt idx="1011">
                  <c:v>0.23865968000000001</c:v>
                </c:pt>
                <c:pt idx="1012">
                  <c:v>0.23865968000000001</c:v>
                </c:pt>
                <c:pt idx="1013">
                  <c:v>0.23865968000000001</c:v>
                </c:pt>
                <c:pt idx="1014">
                  <c:v>0.20827559000000001</c:v>
                </c:pt>
                <c:pt idx="1015">
                  <c:v>0.20827559000000001</c:v>
                </c:pt>
                <c:pt idx="1016">
                  <c:v>0.20827559000000001</c:v>
                </c:pt>
                <c:pt idx="1017">
                  <c:v>0.20827559000000001</c:v>
                </c:pt>
                <c:pt idx="1018">
                  <c:v>0.1816567</c:v>
                </c:pt>
                <c:pt idx="1019">
                  <c:v>0.1816567</c:v>
                </c:pt>
                <c:pt idx="1020">
                  <c:v>0.1816567</c:v>
                </c:pt>
                <c:pt idx="1021">
                  <c:v>0.1816567</c:v>
                </c:pt>
                <c:pt idx="1022">
                  <c:v>0.15559576000000014</c:v>
                </c:pt>
                <c:pt idx="1023">
                  <c:v>0.15559576000000014</c:v>
                </c:pt>
                <c:pt idx="1024">
                  <c:v>0.15559576000000014</c:v>
                </c:pt>
                <c:pt idx="1025">
                  <c:v>0.15559576000000014</c:v>
                </c:pt>
                <c:pt idx="1026">
                  <c:v>0.14232700000000001</c:v>
                </c:pt>
                <c:pt idx="1027">
                  <c:v>0.14232700000000001</c:v>
                </c:pt>
                <c:pt idx="1028">
                  <c:v>0.14232700000000001</c:v>
                </c:pt>
                <c:pt idx="1029">
                  <c:v>0.14334596999999999</c:v>
                </c:pt>
                <c:pt idx="1030">
                  <c:v>0.11635305000000007</c:v>
                </c:pt>
                <c:pt idx="1031">
                  <c:v>0.11635305000000007</c:v>
                </c:pt>
                <c:pt idx="1032">
                  <c:v>0.11635305000000007</c:v>
                </c:pt>
                <c:pt idx="1033">
                  <c:v>0.12716650999999987</c:v>
                </c:pt>
                <c:pt idx="1034">
                  <c:v>0.12716650999999987</c:v>
                </c:pt>
                <c:pt idx="1035">
                  <c:v>0.16898571000000023</c:v>
                </c:pt>
                <c:pt idx="1036">
                  <c:v>0.16898571000000023</c:v>
                </c:pt>
                <c:pt idx="1037">
                  <c:v>0.16898571000000023</c:v>
                </c:pt>
                <c:pt idx="1038">
                  <c:v>0.16898571000000023</c:v>
                </c:pt>
                <c:pt idx="1039">
                  <c:v>0.15649007000000018</c:v>
                </c:pt>
                <c:pt idx="1040">
                  <c:v>0.15649007000000018</c:v>
                </c:pt>
                <c:pt idx="1041">
                  <c:v>0.15649007000000018</c:v>
                </c:pt>
                <c:pt idx="1042">
                  <c:v>0.12555532</c:v>
                </c:pt>
                <c:pt idx="1043">
                  <c:v>0.11773655600000017</c:v>
                </c:pt>
                <c:pt idx="1044">
                  <c:v>0.11773655600000017</c:v>
                </c:pt>
                <c:pt idx="1045">
                  <c:v>0.11773655600000017</c:v>
                </c:pt>
                <c:pt idx="1046">
                  <c:v>0.13173821999999999</c:v>
                </c:pt>
                <c:pt idx="1047">
                  <c:v>0.13173821999999999</c:v>
                </c:pt>
                <c:pt idx="1048">
                  <c:v>0.13173821999999999</c:v>
                </c:pt>
                <c:pt idx="1049">
                  <c:v>0.13173821999999999</c:v>
                </c:pt>
                <c:pt idx="1050">
                  <c:v>0.17260956999999988</c:v>
                </c:pt>
                <c:pt idx="1051">
                  <c:v>0.17260956999999988</c:v>
                </c:pt>
                <c:pt idx="1052">
                  <c:v>0.17260956999999988</c:v>
                </c:pt>
                <c:pt idx="1053">
                  <c:v>0.17260956999999988</c:v>
                </c:pt>
                <c:pt idx="1054">
                  <c:v>0.17260956999999988</c:v>
                </c:pt>
                <c:pt idx="1055">
                  <c:v>0.25232112000000001</c:v>
                </c:pt>
                <c:pt idx="1056">
                  <c:v>0.25232112000000001</c:v>
                </c:pt>
                <c:pt idx="1057">
                  <c:v>0.25232112000000001</c:v>
                </c:pt>
                <c:pt idx="1058">
                  <c:v>0.25232112000000001</c:v>
                </c:pt>
                <c:pt idx="1059">
                  <c:v>0.21376985000000023</c:v>
                </c:pt>
                <c:pt idx="1060">
                  <c:v>0.21376985000000023</c:v>
                </c:pt>
                <c:pt idx="1061">
                  <c:v>0.21376985000000023</c:v>
                </c:pt>
                <c:pt idx="1062">
                  <c:v>0.21376985000000023</c:v>
                </c:pt>
                <c:pt idx="1063">
                  <c:v>0.21376985000000023</c:v>
                </c:pt>
                <c:pt idx="1064">
                  <c:v>0.26351666000000035</c:v>
                </c:pt>
                <c:pt idx="1065">
                  <c:v>0.26351666000000035</c:v>
                </c:pt>
                <c:pt idx="1066">
                  <c:v>0.26351666000000035</c:v>
                </c:pt>
                <c:pt idx="1067">
                  <c:v>0.26351666000000035</c:v>
                </c:pt>
                <c:pt idx="1068">
                  <c:v>0.23195505000000013</c:v>
                </c:pt>
                <c:pt idx="1069">
                  <c:v>0.23195505000000013</c:v>
                </c:pt>
                <c:pt idx="1070">
                  <c:v>0.23195505000000013</c:v>
                </c:pt>
                <c:pt idx="1071">
                  <c:v>0.23195505000000013</c:v>
                </c:pt>
                <c:pt idx="1072">
                  <c:v>0.20461844000000023</c:v>
                </c:pt>
                <c:pt idx="1073">
                  <c:v>0.20461844000000023</c:v>
                </c:pt>
                <c:pt idx="1074">
                  <c:v>0.20461844000000023</c:v>
                </c:pt>
                <c:pt idx="1075">
                  <c:v>0.20461844000000023</c:v>
                </c:pt>
                <c:pt idx="1076">
                  <c:v>0.18268095000000001</c:v>
                </c:pt>
                <c:pt idx="1077">
                  <c:v>0.18268095000000001</c:v>
                </c:pt>
                <c:pt idx="1078">
                  <c:v>0.18268095000000001</c:v>
                </c:pt>
                <c:pt idx="1079">
                  <c:v>0.18268095000000001</c:v>
                </c:pt>
                <c:pt idx="1080">
                  <c:v>0.16811682000000014</c:v>
                </c:pt>
                <c:pt idx="1081">
                  <c:v>0.16811682000000014</c:v>
                </c:pt>
                <c:pt idx="1082">
                  <c:v>0.16811682000000014</c:v>
                </c:pt>
                <c:pt idx="1083">
                  <c:v>0.16811682000000014</c:v>
                </c:pt>
                <c:pt idx="1084">
                  <c:v>0.15872894000000023</c:v>
                </c:pt>
                <c:pt idx="1085">
                  <c:v>0.15872894000000023</c:v>
                </c:pt>
                <c:pt idx="1086">
                  <c:v>0.15872894000000023</c:v>
                </c:pt>
                <c:pt idx="1087">
                  <c:v>0.15872894000000023</c:v>
                </c:pt>
                <c:pt idx="1088">
                  <c:v>0.17920206000000014</c:v>
                </c:pt>
                <c:pt idx="1089">
                  <c:v>0.17920206000000014</c:v>
                </c:pt>
                <c:pt idx="1090">
                  <c:v>0.17920206000000014</c:v>
                </c:pt>
                <c:pt idx="1091">
                  <c:v>0.17920206000000014</c:v>
                </c:pt>
                <c:pt idx="1092">
                  <c:v>0.17920206000000014</c:v>
                </c:pt>
                <c:pt idx="1093">
                  <c:v>0.17920206000000014</c:v>
                </c:pt>
                <c:pt idx="1094">
                  <c:v>0.23701787999999999</c:v>
                </c:pt>
                <c:pt idx="1095">
                  <c:v>0.23701787999999999</c:v>
                </c:pt>
                <c:pt idx="1096">
                  <c:v>0.23701787999999999</c:v>
                </c:pt>
                <c:pt idx="1097">
                  <c:v>0.21471006000000017</c:v>
                </c:pt>
                <c:pt idx="1098">
                  <c:v>0.21471006000000017</c:v>
                </c:pt>
                <c:pt idx="1099">
                  <c:v>0.21471006000000017</c:v>
                </c:pt>
                <c:pt idx="1100">
                  <c:v>0.21471006000000017</c:v>
                </c:pt>
                <c:pt idx="1101">
                  <c:v>0.19081895000000018</c:v>
                </c:pt>
                <c:pt idx="1102">
                  <c:v>0.19081895000000018</c:v>
                </c:pt>
                <c:pt idx="1103">
                  <c:v>0.19081895000000018</c:v>
                </c:pt>
                <c:pt idx="1104">
                  <c:v>0.19081895000000018</c:v>
                </c:pt>
                <c:pt idx="1105">
                  <c:v>0.15142955999999999</c:v>
                </c:pt>
                <c:pt idx="1106">
                  <c:v>0.15142955999999999</c:v>
                </c:pt>
                <c:pt idx="1107">
                  <c:v>0.15142955999999999</c:v>
                </c:pt>
                <c:pt idx="1108">
                  <c:v>0.15142955999999999</c:v>
                </c:pt>
                <c:pt idx="1109">
                  <c:v>0.10809155000000011</c:v>
                </c:pt>
                <c:pt idx="1110">
                  <c:v>0.10809155000000011</c:v>
                </c:pt>
                <c:pt idx="1111">
                  <c:v>0.10809155000000011</c:v>
                </c:pt>
                <c:pt idx="1112">
                  <c:v>0.10809155000000011</c:v>
                </c:pt>
                <c:pt idx="1113">
                  <c:v>9.1980850000000003E-2</c:v>
                </c:pt>
                <c:pt idx="1114">
                  <c:v>9.1980850000000003E-2</c:v>
                </c:pt>
                <c:pt idx="1115">
                  <c:v>9.1980850000000003E-2</c:v>
                </c:pt>
                <c:pt idx="1116">
                  <c:v>9.1980850000000003E-2</c:v>
                </c:pt>
                <c:pt idx="1117">
                  <c:v>6.9479145000000006E-2</c:v>
                </c:pt>
                <c:pt idx="1118">
                  <c:v>6.9479145000000006E-2</c:v>
                </c:pt>
                <c:pt idx="1119">
                  <c:v>6.9479145000000006E-2</c:v>
                </c:pt>
                <c:pt idx="1120">
                  <c:v>6.9479145000000006E-2</c:v>
                </c:pt>
                <c:pt idx="1121">
                  <c:v>2.6345463000000006E-2</c:v>
                </c:pt>
                <c:pt idx="1122">
                  <c:v>2.6345463000000006E-2</c:v>
                </c:pt>
                <c:pt idx="1123">
                  <c:v>2.6345463000000006E-2</c:v>
                </c:pt>
                <c:pt idx="1124">
                  <c:v>2.6345463000000006E-2</c:v>
                </c:pt>
                <c:pt idx="1125">
                  <c:v>2.3449646000000011E-2</c:v>
                </c:pt>
                <c:pt idx="1126">
                  <c:v>2.3449646000000011E-2</c:v>
                </c:pt>
                <c:pt idx="1127">
                  <c:v>2.3449646000000011E-2</c:v>
                </c:pt>
                <c:pt idx="1128">
                  <c:v>2.3449646000000011E-2</c:v>
                </c:pt>
                <c:pt idx="1129">
                  <c:v>2.3449646000000011E-2</c:v>
                </c:pt>
                <c:pt idx="1130">
                  <c:v>4.9600504000000038E-2</c:v>
                </c:pt>
                <c:pt idx="1131">
                  <c:v>4.9600504000000038E-2</c:v>
                </c:pt>
                <c:pt idx="1132">
                  <c:v>4.9600504000000038E-2</c:v>
                </c:pt>
                <c:pt idx="1133">
                  <c:v>4.9600504000000038E-2</c:v>
                </c:pt>
                <c:pt idx="1134">
                  <c:v>7.8453965000000014E-2</c:v>
                </c:pt>
                <c:pt idx="1135">
                  <c:v>7.8453965000000014E-2</c:v>
                </c:pt>
                <c:pt idx="1136">
                  <c:v>7.8453965000000014E-2</c:v>
                </c:pt>
                <c:pt idx="1137">
                  <c:v>7.8453965000000014E-2</c:v>
                </c:pt>
                <c:pt idx="1138">
                  <c:v>0.11012578000000019</c:v>
                </c:pt>
                <c:pt idx="1139">
                  <c:v>0.11012578000000019</c:v>
                </c:pt>
                <c:pt idx="1140">
                  <c:v>0.11012578000000019</c:v>
                </c:pt>
                <c:pt idx="1141">
                  <c:v>0.11012578000000019</c:v>
                </c:pt>
                <c:pt idx="1142">
                  <c:v>9.9395840000000193E-2</c:v>
                </c:pt>
                <c:pt idx="1143">
                  <c:v>9.9395840000000193E-2</c:v>
                </c:pt>
                <c:pt idx="1144">
                  <c:v>9.9395840000000193E-2</c:v>
                </c:pt>
                <c:pt idx="1145">
                  <c:v>9.9395840000000193E-2</c:v>
                </c:pt>
                <c:pt idx="1146">
                  <c:v>7.833988000000007E-2</c:v>
                </c:pt>
                <c:pt idx="1147">
                  <c:v>7.833988000000007E-2</c:v>
                </c:pt>
                <c:pt idx="1148">
                  <c:v>7.833988000000007E-2</c:v>
                </c:pt>
                <c:pt idx="1149">
                  <c:v>7.833988000000007E-2</c:v>
                </c:pt>
                <c:pt idx="1150">
                  <c:v>6.1789084000000077E-2</c:v>
                </c:pt>
                <c:pt idx="1151">
                  <c:v>6.1789084000000077E-2</c:v>
                </c:pt>
                <c:pt idx="1152">
                  <c:v>6.1789084000000077E-2</c:v>
                </c:pt>
                <c:pt idx="1153">
                  <c:v>6.1789084000000077E-2</c:v>
                </c:pt>
                <c:pt idx="1154">
                  <c:v>6.1974622000000014E-2</c:v>
                </c:pt>
                <c:pt idx="1155">
                  <c:v>6.1974622000000014E-2</c:v>
                </c:pt>
                <c:pt idx="1156">
                  <c:v>6.1974622000000014E-2</c:v>
                </c:pt>
                <c:pt idx="1157">
                  <c:v>6.1974622000000014E-2</c:v>
                </c:pt>
                <c:pt idx="1158">
                  <c:v>5.1713552000000024E-2</c:v>
                </c:pt>
                <c:pt idx="1159">
                  <c:v>5.1713552000000024E-2</c:v>
                </c:pt>
                <c:pt idx="1160">
                  <c:v>5.1713552000000024E-2</c:v>
                </c:pt>
                <c:pt idx="1161">
                  <c:v>5.1713552000000024E-2</c:v>
                </c:pt>
                <c:pt idx="1162">
                  <c:v>3.3417330000000044E-2</c:v>
                </c:pt>
                <c:pt idx="1163">
                  <c:v>3.3417330000000044E-2</c:v>
                </c:pt>
                <c:pt idx="1164">
                  <c:v>1.3693666E-2</c:v>
                </c:pt>
                <c:pt idx="1165">
                  <c:v>1.3693666E-2</c:v>
                </c:pt>
                <c:pt idx="1166">
                  <c:v>1.3693666E-2</c:v>
                </c:pt>
                <c:pt idx="1167">
                  <c:v>1.3693666E-2</c:v>
                </c:pt>
                <c:pt idx="1168">
                  <c:v>5.4812410000000124E-2</c:v>
                </c:pt>
                <c:pt idx="1169">
                  <c:v>5.4812410000000124E-2</c:v>
                </c:pt>
                <c:pt idx="1170">
                  <c:v>5.4812410000000124E-2</c:v>
                </c:pt>
                <c:pt idx="1171">
                  <c:v>5.4812410000000124E-2</c:v>
                </c:pt>
                <c:pt idx="1172">
                  <c:v>0.104965895</c:v>
                </c:pt>
                <c:pt idx="1173">
                  <c:v>0.104965895</c:v>
                </c:pt>
                <c:pt idx="1174">
                  <c:v>0.104965895</c:v>
                </c:pt>
                <c:pt idx="1175">
                  <c:v>0.104965895</c:v>
                </c:pt>
                <c:pt idx="1176">
                  <c:v>0.12414277000000014</c:v>
                </c:pt>
                <c:pt idx="1177">
                  <c:v>0.12414277000000014</c:v>
                </c:pt>
                <c:pt idx="1178">
                  <c:v>0.12414277000000014</c:v>
                </c:pt>
                <c:pt idx="1179">
                  <c:v>0.12414277000000014</c:v>
                </c:pt>
                <c:pt idx="1180">
                  <c:v>0.13849296000000014</c:v>
                </c:pt>
                <c:pt idx="1181">
                  <c:v>0.13849296000000014</c:v>
                </c:pt>
                <c:pt idx="1182">
                  <c:v>0.13849296000000014</c:v>
                </c:pt>
                <c:pt idx="1183">
                  <c:v>0.13849296000000014</c:v>
                </c:pt>
                <c:pt idx="1184">
                  <c:v>0.14795830000000018</c:v>
                </c:pt>
                <c:pt idx="1185">
                  <c:v>0.14795830000000018</c:v>
                </c:pt>
                <c:pt idx="1186">
                  <c:v>0.14795830000000018</c:v>
                </c:pt>
                <c:pt idx="1187">
                  <c:v>0.14795830000000018</c:v>
                </c:pt>
                <c:pt idx="1188">
                  <c:v>0.10847160000000007</c:v>
                </c:pt>
                <c:pt idx="1189">
                  <c:v>0.10847160000000007</c:v>
                </c:pt>
                <c:pt idx="1190">
                  <c:v>0.10847160000000007</c:v>
                </c:pt>
                <c:pt idx="1191">
                  <c:v>0.10847160000000007</c:v>
                </c:pt>
                <c:pt idx="1192">
                  <c:v>6.8224489999999999E-2</c:v>
                </c:pt>
                <c:pt idx="1193">
                  <c:v>6.8224489999999999E-2</c:v>
                </c:pt>
                <c:pt idx="1194">
                  <c:v>6.8224489999999999E-2</c:v>
                </c:pt>
                <c:pt idx="1195">
                  <c:v>6.8224489999999999E-2</c:v>
                </c:pt>
                <c:pt idx="1196">
                  <c:v>7.8147560000000019E-2</c:v>
                </c:pt>
                <c:pt idx="1197">
                  <c:v>7.8147560000000019E-2</c:v>
                </c:pt>
                <c:pt idx="1198">
                  <c:v>7.8147560000000019E-2</c:v>
                </c:pt>
                <c:pt idx="1199">
                  <c:v>7.8147560000000019E-2</c:v>
                </c:pt>
                <c:pt idx="1200">
                  <c:v>8.4818370000000087E-2</c:v>
                </c:pt>
                <c:pt idx="1201">
                  <c:v>8.4818370000000087E-2</c:v>
                </c:pt>
                <c:pt idx="1202">
                  <c:v>8.4818370000000087E-2</c:v>
                </c:pt>
                <c:pt idx="1203">
                  <c:v>0.10905604000000012</c:v>
                </c:pt>
                <c:pt idx="1204">
                  <c:v>0.10905604000000012</c:v>
                </c:pt>
                <c:pt idx="1205">
                  <c:v>0.10905604000000012</c:v>
                </c:pt>
                <c:pt idx="1206">
                  <c:v>0.10905604000000012</c:v>
                </c:pt>
                <c:pt idx="1207">
                  <c:v>7.1293055999999994E-2</c:v>
                </c:pt>
                <c:pt idx="1208">
                  <c:v>7.1293055999999994E-2</c:v>
                </c:pt>
                <c:pt idx="1209">
                  <c:v>7.1293055999999994E-2</c:v>
                </c:pt>
                <c:pt idx="1210">
                  <c:v>7.1293055999999994E-2</c:v>
                </c:pt>
                <c:pt idx="1211">
                  <c:v>6.8706780000000078E-2</c:v>
                </c:pt>
                <c:pt idx="1212">
                  <c:v>6.8706780000000078E-2</c:v>
                </c:pt>
                <c:pt idx="1213">
                  <c:v>6.8706780000000078E-2</c:v>
                </c:pt>
                <c:pt idx="1214">
                  <c:v>6.8706780000000078E-2</c:v>
                </c:pt>
                <c:pt idx="1215">
                  <c:v>0.10145853000000001</c:v>
                </c:pt>
                <c:pt idx="1216">
                  <c:v>0.10145853000000001</c:v>
                </c:pt>
                <c:pt idx="1217">
                  <c:v>0.10145853000000001</c:v>
                </c:pt>
                <c:pt idx="1218">
                  <c:v>0.10145853000000001</c:v>
                </c:pt>
                <c:pt idx="1219">
                  <c:v>5.7679728E-2</c:v>
                </c:pt>
                <c:pt idx="1220">
                  <c:v>5.7679728E-2</c:v>
                </c:pt>
                <c:pt idx="1221">
                  <c:v>5.7679728E-2</c:v>
                </c:pt>
                <c:pt idx="1222">
                  <c:v>5.7679728E-2</c:v>
                </c:pt>
                <c:pt idx="1223">
                  <c:v>5.7679728E-2</c:v>
                </c:pt>
                <c:pt idx="1224">
                  <c:v>8.4881880000000007E-2</c:v>
                </c:pt>
                <c:pt idx="1225">
                  <c:v>8.4881880000000007E-2</c:v>
                </c:pt>
                <c:pt idx="1226">
                  <c:v>8.4881880000000007E-2</c:v>
                </c:pt>
                <c:pt idx="1227">
                  <c:v>8.4881880000000007E-2</c:v>
                </c:pt>
                <c:pt idx="1228">
                  <c:v>7.5706210000000107E-2</c:v>
                </c:pt>
                <c:pt idx="1229">
                  <c:v>7.5706210000000107E-2</c:v>
                </c:pt>
                <c:pt idx="1230">
                  <c:v>7.5706210000000107E-2</c:v>
                </c:pt>
                <c:pt idx="1231">
                  <c:v>7.5706210000000107E-2</c:v>
                </c:pt>
                <c:pt idx="1232">
                  <c:v>7.0420030000000064E-2</c:v>
                </c:pt>
                <c:pt idx="1233">
                  <c:v>7.0420030000000064E-2</c:v>
                </c:pt>
                <c:pt idx="1234">
                  <c:v>7.0420030000000064E-2</c:v>
                </c:pt>
                <c:pt idx="1235">
                  <c:v>7.0420030000000064E-2</c:v>
                </c:pt>
                <c:pt idx="1236">
                  <c:v>5.0419270000000051E-2</c:v>
                </c:pt>
                <c:pt idx="1237">
                  <c:v>2.3051460999999999E-2</c:v>
                </c:pt>
                <c:pt idx="1238">
                  <c:v>2.3051460999999999E-2</c:v>
                </c:pt>
                <c:pt idx="1239">
                  <c:v>2.3051460999999999E-2</c:v>
                </c:pt>
                <c:pt idx="1240">
                  <c:v>2.3051460999999999E-2</c:v>
                </c:pt>
                <c:pt idx="1241">
                  <c:v>2.8512321E-2</c:v>
                </c:pt>
                <c:pt idx="1242">
                  <c:v>2.8512321E-2</c:v>
                </c:pt>
                <c:pt idx="1243">
                  <c:v>2.8512321E-2</c:v>
                </c:pt>
                <c:pt idx="1244">
                  <c:v>2.8512321E-2</c:v>
                </c:pt>
                <c:pt idx="1245">
                  <c:v>2.8512321E-2</c:v>
                </c:pt>
                <c:pt idx="1246">
                  <c:v>7.4526930000000116E-2</c:v>
                </c:pt>
                <c:pt idx="1247">
                  <c:v>7.4526930000000116E-2</c:v>
                </c:pt>
                <c:pt idx="1248">
                  <c:v>7.4526930000000116E-2</c:v>
                </c:pt>
                <c:pt idx="1249">
                  <c:v>7.4526930000000116E-2</c:v>
                </c:pt>
                <c:pt idx="1250">
                  <c:v>5.5348434000000085E-2</c:v>
                </c:pt>
                <c:pt idx="1251">
                  <c:v>5.5348434000000085E-2</c:v>
                </c:pt>
                <c:pt idx="1252">
                  <c:v>5.5348434000000085E-2</c:v>
                </c:pt>
                <c:pt idx="1253">
                  <c:v>5.5348434000000085E-2</c:v>
                </c:pt>
                <c:pt idx="1254">
                  <c:v>6.3153945000000003E-2</c:v>
                </c:pt>
                <c:pt idx="1255">
                  <c:v>6.3153945000000003E-2</c:v>
                </c:pt>
                <c:pt idx="1256">
                  <c:v>6.3153945000000003E-2</c:v>
                </c:pt>
                <c:pt idx="1257">
                  <c:v>6.3153945000000003E-2</c:v>
                </c:pt>
                <c:pt idx="1258">
                  <c:v>6.6985820000000001E-2</c:v>
                </c:pt>
                <c:pt idx="1259">
                  <c:v>6.6985820000000001E-2</c:v>
                </c:pt>
                <c:pt idx="1260">
                  <c:v>6.6985820000000001E-2</c:v>
                </c:pt>
                <c:pt idx="1261">
                  <c:v>6.6985820000000001E-2</c:v>
                </c:pt>
                <c:pt idx="1262">
                  <c:v>6.862859400000007E-2</c:v>
                </c:pt>
                <c:pt idx="1263">
                  <c:v>6.862859400000007E-2</c:v>
                </c:pt>
                <c:pt idx="1264">
                  <c:v>4.7045797000000042E-2</c:v>
                </c:pt>
                <c:pt idx="1265">
                  <c:v>4.7045797000000042E-2</c:v>
                </c:pt>
                <c:pt idx="1266">
                  <c:v>4.7045797000000042E-2</c:v>
                </c:pt>
                <c:pt idx="1267">
                  <c:v>4.7045797000000042E-2</c:v>
                </c:pt>
                <c:pt idx="1268">
                  <c:v>0.10512375000000014</c:v>
                </c:pt>
                <c:pt idx="1269">
                  <c:v>0.10512375000000014</c:v>
                </c:pt>
                <c:pt idx="1270">
                  <c:v>0.10512375000000014</c:v>
                </c:pt>
                <c:pt idx="1271">
                  <c:v>0.15425420000000017</c:v>
                </c:pt>
                <c:pt idx="1272">
                  <c:v>0.15425420000000017</c:v>
                </c:pt>
                <c:pt idx="1273">
                  <c:v>0.15425420000000017</c:v>
                </c:pt>
                <c:pt idx="1274">
                  <c:v>0.15425420000000017</c:v>
                </c:pt>
                <c:pt idx="1275">
                  <c:v>0.14728184000000014</c:v>
                </c:pt>
                <c:pt idx="1276">
                  <c:v>0.14728184000000014</c:v>
                </c:pt>
                <c:pt idx="1277">
                  <c:v>0.14728184000000014</c:v>
                </c:pt>
                <c:pt idx="1278">
                  <c:v>0.14728184000000014</c:v>
                </c:pt>
                <c:pt idx="1279">
                  <c:v>0.13473821999999999</c:v>
                </c:pt>
                <c:pt idx="1280">
                  <c:v>0.13473821999999999</c:v>
                </c:pt>
                <c:pt idx="1281">
                  <c:v>0.13473821999999999</c:v>
                </c:pt>
                <c:pt idx="1282">
                  <c:v>0.13473821999999999</c:v>
                </c:pt>
                <c:pt idx="1283">
                  <c:v>0.15855840000000024</c:v>
                </c:pt>
                <c:pt idx="1284">
                  <c:v>0.15855840000000024</c:v>
                </c:pt>
                <c:pt idx="1285">
                  <c:v>0.15855840000000024</c:v>
                </c:pt>
                <c:pt idx="1286">
                  <c:v>0.15855840000000024</c:v>
                </c:pt>
                <c:pt idx="1287">
                  <c:v>0.12935490999999988</c:v>
                </c:pt>
                <c:pt idx="1288">
                  <c:v>0.12935490999999988</c:v>
                </c:pt>
                <c:pt idx="1289">
                  <c:v>0.12935490999999988</c:v>
                </c:pt>
                <c:pt idx="1290">
                  <c:v>0.12935490999999988</c:v>
                </c:pt>
                <c:pt idx="1291">
                  <c:v>0.12935490999999988</c:v>
                </c:pt>
                <c:pt idx="1292">
                  <c:v>0.17881076000000001</c:v>
                </c:pt>
                <c:pt idx="1293">
                  <c:v>0.17881076000000001</c:v>
                </c:pt>
                <c:pt idx="1294">
                  <c:v>0.17881076000000001</c:v>
                </c:pt>
                <c:pt idx="1295">
                  <c:v>0.18909535000000027</c:v>
                </c:pt>
                <c:pt idx="1296">
                  <c:v>0.18909535000000027</c:v>
                </c:pt>
                <c:pt idx="1297">
                  <c:v>0.18909535000000027</c:v>
                </c:pt>
                <c:pt idx="1298">
                  <c:v>0.18909535000000027</c:v>
                </c:pt>
                <c:pt idx="1299">
                  <c:v>0.21838598000000017</c:v>
                </c:pt>
                <c:pt idx="1300">
                  <c:v>0.21838598000000017</c:v>
                </c:pt>
                <c:pt idx="1301">
                  <c:v>0.21838598000000017</c:v>
                </c:pt>
                <c:pt idx="1302">
                  <c:v>0.21838598000000017</c:v>
                </c:pt>
                <c:pt idx="1303">
                  <c:v>0.2251735</c:v>
                </c:pt>
                <c:pt idx="1304">
                  <c:v>0.2251735</c:v>
                </c:pt>
                <c:pt idx="1305">
                  <c:v>0.2251735</c:v>
                </c:pt>
                <c:pt idx="1306">
                  <c:v>0.2251735</c:v>
                </c:pt>
                <c:pt idx="1307">
                  <c:v>0.2251735</c:v>
                </c:pt>
                <c:pt idx="1308">
                  <c:v>0.26390365000000005</c:v>
                </c:pt>
                <c:pt idx="1309">
                  <c:v>0.26390365000000005</c:v>
                </c:pt>
                <c:pt idx="1310">
                  <c:v>0.26390365000000005</c:v>
                </c:pt>
                <c:pt idx="1311">
                  <c:v>0.26390365000000005</c:v>
                </c:pt>
                <c:pt idx="1312">
                  <c:v>0.25918555000000004</c:v>
                </c:pt>
                <c:pt idx="1313">
                  <c:v>0.25918555000000004</c:v>
                </c:pt>
                <c:pt idx="1314">
                  <c:v>0.25918555000000004</c:v>
                </c:pt>
                <c:pt idx="1315">
                  <c:v>0.27859268000000026</c:v>
                </c:pt>
                <c:pt idx="1316">
                  <c:v>0.27859268000000026</c:v>
                </c:pt>
                <c:pt idx="1317">
                  <c:v>0.27348580000000028</c:v>
                </c:pt>
                <c:pt idx="1318">
                  <c:v>0.27348580000000028</c:v>
                </c:pt>
                <c:pt idx="1319">
                  <c:v>0.27348580000000028</c:v>
                </c:pt>
                <c:pt idx="1320">
                  <c:v>0.27683180000000002</c:v>
                </c:pt>
                <c:pt idx="1321">
                  <c:v>0.27683180000000002</c:v>
                </c:pt>
                <c:pt idx="1322">
                  <c:v>0.27683180000000002</c:v>
                </c:pt>
                <c:pt idx="1323">
                  <c:v>0.27683180000000002</c:v>
                </c:pt>
                <c:pt idx="1324">
                  <c:v>0.24866378000000014</c:v>
                </c:pt>
                <c:pt idx="1325">
                  <c:v>0.24866378000000014</c:v>
                </c:pt>
                <c:pt idx="1326">
                  <c:v>0.24866378000000014</c:v>
                </c:pt>
                <c:pt idx="1327">
                  <c:v>0.24866378000000014</c:v>
                </c:pt>
                <c:pt idx="1328">
                  <c:v>0.23004152999999997</c:v>
                </c:pt>
                <c:pt idx="1329">
                  <c:v>0.23004152999999997</c:v>
                </c:pt>
                <c:pt idx="1330">
                  <c:v>0.23004152999999997</c:v>
                </c:pt>
                <c:pt idx="1331">
                  <c:v>0.23004152999999997</c:v>
                </c:pt>
                <c:pt idx="1332">
                  <c:v>0.21055088999999999</c:v>
                </c:pt>
                <c:pt idx="1333">
                  <c:v>0.21055088999999999</c:v>
                </c:pt>
                <c:pt idx="1334">
                  <c:v>0.21055088999999999</c:v>
                </c:pt>
                <c:pt idx="1335">
                  <c:v>0.21055088999999999</c:v>
                </c:pt>
                <c:pt idx="1336">
                  <c:v>0.18999554000000024</c:v>
                </c:pt>
                <c:pt idx="1337">
                  <c:v>0.18999554000000024</c:v>
                </c:pt>
                <c:pt idx="1338">
                  <c:v>0.18999554000000024</c:v>
                </c:pt>
                <c:pt idx="1339">
                  <c:v>0.18999554000000024</c:v>
                </c:pt>
                <c:pt idx="1340">
                  <c:v>0.18846950000000023</c:v>
                </c:pt>
                <c:pt idx="1341">
                  <c:v>0.18846950000000023</c:v>
                </c:pt>
                <c:pt idx="1342">
                  <c:v>0.18846950000000023</c:v>
                </c:pt>
                <c:pt idx="1343">
                  <c:v>0.18846950000000023</c:v>
                </c:pt>
                <c:pt idx="1344">
                  <c:v>0.13861887000000001</c:v>
                </c:pt>
                <c:pt idx="1345">
                  <c:v>0.13861887000000001</c:v>
                </c:pt>
                <c:pt idx="1346">
                  <c:v>0.13861887000000001</c:v>
                </c:pt>
                <c:pt idx="1347">
                  <c:v>0.13861887000000001</c:v>
                </c:pt>
                <c:pt idx="1348">
                  <c:v>0.12835390999999988</c:v>
                </c:pt>
                <c:pt idx="1349">
                  <c:v>0.12835390999999988</c:v>
                </c:pt>
                <c:pt idx="1350">
                  <c:v>0.12835390999999988</c:v>
                </c:pt>
                <c:pt idx="1351">
                  <c:v>0.11068513000000012</c:v>
                </c:pt>
                <c:pt idx="1352">
                  <c:v>0.11068513000000012</c:v>
                </c:pt>
                <c:pt idx="1353">
                  <c:v>0.11068513000000012</c:v>
                </c:pt>
                <c:pt idx="1354">
                  <c:v>0.11068513000000012</c:v>
                </c:pt>
                <c:pt idx="1355">
                  <c:v>0.12954819000000017</c:v>
                </c:pt>
                <c:pt idx="1356">
                  <c:v>0.12954819000000017</c:v>
                </c:pt>
                <c:pt idx="1357">
                  <c:v>0.12954819000000017</c:v>
                </c:pt>
                <c:pt idx="1358">
                  <c:v>0.12954819000000017</c:v>
                </c:pt>
                <c:pt idx="1359">
                  <c:v>0.11975260000000014</c:v>
                </c:pt>
                <c:pt idx="1360">
                  <c:v>0.11975260000000014</c:v>
                </c:pt>
                <c:pt idx="1361">
                  <c:v>0.11975260000000014</c:v>
                </c:pt>
                <c:pt idx="1362">
                  <c:v>0.11975260000000014</c:v>
                </c:pt>
                <c:pt idx="1363">
                  <c:v>0.11038495000000002</c:v>
                </c:pt>
                <c:pt idx="1364">
                  <c:v>0.11038495000000002</c:v>
                </c:pt>
                <c:pt idx="1365">
                  <c:v>0.11038495000000002</c:v>
                </c:pt>
                <c:pt idx="1366">
                  <c:v>0.11038495000000002</c:v>
                </c:pt>
                <c:pt idx="1367">
                  <c:v>0.10919379400000011</c:v>
                </c:pt>
                <c:pt idx="1368">
                  <c:v>0.10919379400000011</c:v>
                </c:pt>
                <c:pt idx="1369">
                  <c:v>0.10919379400000011</c:v>
                </c:pt>
                <c:pt idx="1370">
                  <c:v>0.10919379400000011</c:v>
                </c:pt>
                <c:pt idx="1371">
                  <c:v>0.15972733000000031</c:v>
                </c:pt>
                <c:pt idx="1372">
                  <c:v>0.15972733000000031</c:v>
                </c:pt>
                <c:pt idx="1373">
                  <c:v>0.15972733000000031</c:v>
                </c:pt>
                <c:pt idx="1374">
                  <c:v>0.15972733000000031</c:v>
                </c:pt>
                <c:pt idx="1375">
                  <c:v>0.15972733000000031</c:v>
                </c:pt>
                <c:pt idx="1376">
                  <c:v>0.17249815000000024</c:v>
                </c:pt>
                <c:pt idx="1377">
                  <c:v>0.17249815000000024</c:v>
                </c:pt>
                <c:pt idx="1378">
                  <c:v>0.17249815000000024</c:v>
                </c:pt>
                <c:pt idx="1379">
                  <c:v>0.17781025000000014</c:v>
                </c:pt>
                <c:pt idx="1380">
                  <c:v>0.17781025000000014</c:v>
                </c:pt>
                <c:pt idx="1381">
                  <c:v>0.17781025000000014</c:v>
                </c:pt>
                <c:pt idx="1382">
                  <c:v>0.17781025000000014</c:v>
                </c:pt>
                <c:pt idx="1383">
                  <c:v>0.17781025000000014</c:v>
                </c:pt>
                <c:pt idx="1384">
                  <c:v>0.22018349000000018</c:v>
                </c:pt>
                <c:pt idx="1385">
                  <c:v>0.22018349000000018</c:v>
                </c:pt>
                <c:pt idx="1386">
                  <c:v>0.22018349000000018</c:v>
                </c:pt>
                <c:pt idx="1387">
                  <c:v>0.22018349000000018</c:v>
                </c:pt>
                <c:pt idx="1388">
                  <c:v>0.23906817999999999</c:v>
                </c:pt>
                <c:pt idx="1389">
                  <c:v>0.23906817999999999</c:v>
                </c:pt>
                <c:pt idx="1390">
                  <c:v>0.23906817999999999</c:v>
                </c:pt>
                <c:pt idx="1391">
                  <c:v>0.20286103000000014</c:v>
                </c:pt>
                <c:pt idx="1392">
                  <c:v>0.20286103000000014</c:v>
                </c:pt>
                <c:pt idx="1393">
                  <c:v>0.20286103000000014</c:v>
                </c:pt>
                <c:pt idx="1394">
                  <c:v>0.20286103000000014</c:v>
                </c:pt>
                <c:pt idx="1395">
                  <c:v>0.18007866</c:v>
                </c:pt>
                <c:pt idx="1396">
                  <c:v>0.18007866</c:v>
                </c:pt>
                <c:pt idx="1397">
                  <c:v>0.18007866</c:v>
                </c:pt>
                <c:pt idx="1398">
                  <c:v>0.18007866</c:v>
                </c:pt>
                <c:pt idx="1399">
                  <c:v>0.15718435000000014</c:v>
                </c:pt>
                <c:pt idx="1400">
                  <c:v>0.15718435000000014</c:v>
                </c:pt>
                <c:pt idx="1401">
                  <c:v>0.15718435000000014</c:v>
                </c:pt>
                <c:pt idx="1402">
                  <c:v>0.15718435000000014</c:v>
                </c:pt>
                <c:pt idx="1403">
                  <c:v>0.13716349999999999</c:v>
                </c:pt>
                <c:pt idx="1404">
                  <c:v>0.10156321500000007</c:v>
                </c:pt>
                <c:pt idx="1405">
                  <c:v>8.7538110000000002E-2</c:v>
                </c:pt>
                <c:pt idx="1406">
                  <c:v>7.6877706000000004E-2</c:v>
                </c:pt>
                <c:pt idx="1407">
                  <c:v>7.6877706000000004E-2</c:v>
                </c:pt>
                <c:pt idx="1408">
                  <c:v>7.6877706000000004E-2</c:v>
                </c:pt>
                <c:pt idx="1409">
                  <c:v>7.6877706000000004E-2</c:v>
                </c:pt>
                <c:pt idx="1410">
                  <c:v>0.12574713000000023</c:v>
                </c:pt>
                <c:pt idx="1411">
                  <c:v>0.12574713000000023</c:v>
                </c:pt>
                <c:pt idx="1412">
                  <c:v>0.12574713000000023</c:v>
                </c:pt>
                <c:pt idx="1413">
                  <c:v>0.12574713000000023</c:v>
                </c:pt>
                <c:pt idx="1414">
                  <c:v>0.1281109</c:v>
                </c:pt>
                <c:pt idx="1415">
                  <c:v>0.1281109</c:v>
                </c:pt>
                <c:pt idx="1416">
                  <c:v>0.1281109</c:v>
                </c:pt>
                <c:pt idx="1417">
                  <c:v>0.1281109</c:v>
                </c:pt>
                <c:pt idx="1418">
                  <c:v>0.1281109</c:v>
                </c:pt>
                <c:pt idx="1419">
                  <c:v>0.1193592400000001</c:v>
                </c:pt>
                <c:pt idx="1420">
                  <c:v>0.1193592400000001</c:v>
                </c:pt>
                <c:pt idx="1421">
                  <c:v>0.12802290999999988</c:v>
                </c:pt>
                <c:pt idx="1422">
                  <c:v>0.12802290999999988</c:v>
                </c:pt>
                <c:pt idx="1423">
                  <c:v>0.11394884000000002</c:v>
                </c:pt>
                <c:pt idx="1424">
                  <c:v>0.11394884000000002</c:v>
                </c:pt>
                <c:pt idx="1425">
                  <c:v>0.11394884000000002</c:v>
                </c:pt>
                <c:pt idx="1426">
                  <c:v>0.11394884000000002</c:v>
                </c:pt>
                <c:pt idx="1427">
                  <c:v>0.11394884000000002</c:v>
                </c:pt>
                <c:pt idx="1428">
                  <c:v>0.14269182</c:v>
                </c:pt>
                <c:pt idx="1429">
                  <c:v>0.14269182</c:v>
                </c:pt>
                <c:pt idx="1430">
                  <c:v>0.14269182</c:v>
                </c:pt>
                <c:pt idx="1431">
                  <c:v>0.14269182</c:v>
                </c:pt>
                <c:pt idx="1432">
                  <c:v>0.14269182</c:v>
                </c:pt>
                <c:pt idx="1433">
                  <c:v>0.12891527000000014</c:v>
                </c:pt>
                <c:pt idx="1434">
                  <c:v>0.12891527000000014</c:v>
                </c:pt>
                <c:pt idx="1435">
                  <c:v>0.12891527000000014</c:v>
                </c:pt>
                <c:pt idx="1436">
                  <c:v>0.12891527000000014</c:v>
                </c:pt>
                <c:pt idx="1437">
                  <c:v>0.12822174</c:v>
                </c:pt>
                <c:pt idx="1438">
                  <c:v>0.12822174</c:v>
                </c:pt>
                <c:pt idx="1439">
                  <c:v>0.13304487000000001</c:v>
                </c:pt>
                <c:pt idx="1440">
                  <c:v>0.13304487000000001</c:v>
                </c:pt>
                <c:pt idx="1441">
                  <c:v>0.10556910999999999</c:v>
                </c:pt>
                <c:pt idx="1442">
                  <c:v>0.10556910999999999</c:v>
                </c:pt>
                <c:pt idx="1443">
                  <c:v>0.10556910999999999</c:v>
                </c:pt>
                <c:pt idx="1444">
                  <c:v>0.10556910999999999</c:v>
                </c:pt>
                <c:pt idx="1445">
                  <c:v>0.11790243000000007</c:v>
                </c:pt>
                <c:pt idx="1446">
                  <c:v>0.11790243000000007</c:v>
                </c:pt>
                <c:pt idx="1447">
                  <c:v>0.11790243000000007</c:v>
                </c:pt>
                <c:pt idx="1448">
                  <c:v>0.11790243000000007</c:v>
                </c:pt>
                <c:pt idx="1449">
                  <c:v>0.12926730000000014</c:v>
                </c:pt>
                <c:pt idx="1450">
                  <c:v>0.12926730000000014</c:v>
                </c:pt>
                <c:pt idx="1451">
                  <c:v>0.12926730000000014</c:v>
                </c:pt>
                <c:pt idx="1452">
                  <c:v>0.12926730000000014</c:v>
                </c:pt>
                <c:pt idx="1453">
                  <c:v>0.12926730000000014</c:v>
                </c:pt>
                <c:pt idx="1454">
                  <c:v>0.17959172000000001</c:v>
                </c:pt>
                <c:pt idx="1455">
                  <c:v>0.17959172000000001</c:v>
                </c:pt>
                <c:pt idx="1456">
                  <c:v>0.17959172000000001</c:v>
                </c:pt>
                <c:pt idx="1457">
                  <c:v>0.17959172000000001</c:v>
                </c:pt>
                <c:pt idx="1458">
                  <c:v>0.17959172000000001</c:v>
                </c:pt>
                <c:pt idx="1459">
                  <c:v>0.24082935000000014</c:v>
                </c:pt>
                <c:pt idx="1460">
                  <c:v>0.24082935000000014</c:v>
                </c:pt>
                <c:pt idx="1461">
                  <c:v>0.24082935000000014</c:v>
                </c:pt>
                <c:pt idx="1462">
                  <c:v>0.24082935000000014</c:v>
                </c:pt>
                <c:pt idx="1463">
                  <c:v>0.2555150000000001</c:v>
                </c:pt>
                <c:pt idx="1464">
                  <c:v>0.2555150000000001</c:v>
                </c:pt>
                <c:pt idx="1465">
                  <c:v>0.2555150000000001</c:v>
                </c:pt>
                <c:pt idx="1466">
                  <c:v>0.2555150000000001</c:v>
                </c:pt>
                <c:pt idx="1467">
                  <c:v>0.2555150000000001</c:v>
                </c:pt>
                <c:pt idx="1468">
                  <c:v>0.2555150000000001</c:v>
                </c:pt>
                <c:pt idx="1469">
                  <c:v>0.28070033</c:v>
                </c:pt>
                <c:pt idx="1470">
                  <c:v>0.28070033</c:v>
                </c:pt>
                <c:pt idx="1471">
                  <c:v>0.28070033</c:v>
                </c:pt>
                <c:pt idx="1472">
                  <c:v>0.28070033</c:v>
                </c:pt>
                <c:pt idx="1473">
                  <c:v>0.33404827000000042</c:v>
                </c:pt>
                <c:pt idx="1474">
                  <c:v>0.33404827000000042</c:v>
                </c:pt>
                <c:pt idx="1475">
                  <c:v>0.33404827000000042</c:v>
                </c:pt>
                <c:pt idx="1476">
                  <c:v>0.33404827000000042</c:v>
                </c:pt>
                <c:pt idx="1477">
                  <c:v>0.34752065000000054</c:v>
                </c:pt>
                <c:pt idx="1478">
                  <c:v>0.34752065000000054</c:v>
                </c:pt>
                <c:pt idx="1479">
                  <c:v>0.32214590000000032</c:v>
                </c:pt>
                <c:pt idx="1480">
                  <c:v>0.32214590000000032</c:v>
                </c:pt>
                <c:pt idx="1481">
                  <c:v>0.32214590000000032</c:v>
                </c:pt>
                <c:pt idx="1482">
                  <c:v>0.32214590000000032</c:v>
                </c:pt>
                <c:pt idx="1483">
                  <c:v>0.36915710000000002</c:v>
                </c:pt>
                <c:pt idx="1484">
                  <c:v>0.36915710000000002</c:v>
                </c:pt>
                <c:pt idx="1485">
                  <c:v>0.36915710000000002</c:v>
                </c:pt>
                <c:pt idx="1486">
                  <c:v>0.36915710000000002</c:v>
                </c:pt>
                <c:pt idx="1487">
                  <c:v>0.36915710000000002</c:v>
                </c:pt>
                <c:pt idx="1488">
                  <c:v>0.36915710000000002</c:v>
                </c:pt>
                <c:pt idx="1489">
                  <c:v>0.41635242000000028</c:v>
                </c:pt>
                <c:pt idx="1490">
                  <c:v>0.41635242000000028</c:v>
                </c:pt>
                <c:pt idx="1491">
                  <c:v>0.41635242000000028</c:v>
                </c:pt>
                <c:pt idx="1492">
                  <c:v>0.41635242000000028</c:v>
                </c:pt>
                <c:pt idx="1493">
                  <c:v>0.44599438000000041</c:v>
                </c:pt>
                <c:pt idx="1494">
                  <c:v>0.44599438000000041</c:v>
                </c:pt>
                <c:pt idx="1495">
                  <c:v>0.44599438000000041</c:v>
                </c:pt>
                <c:pt idx="1496">
                  <c:v>0.44599438000000041</c:v>
                </c:pt>
                <c:pt idx="1497">
                  <c:v>0.42668244000000027</c:v>
                </c:pt>
                <c:pt idx="1498">
                  <c:v>0.42668244000000027</c:v>
                </c:pt>
                <c:pt idx="1499">
                  <c:v>0.42668244000000027</c:v>
                </c:pt>
                <c:pt idx="1500">
                  <c:v>0.42668244000000027</c:v>
                </c:pt>
                <c:pt idx="1501">
                  <c:v>0.42668244000000027</c:v>
                </c:pt>
                <c:pt idx="1502">
                  <c:v>0.45197386000000034</c:v>
                </c:pt>
                <c:pt idx="1503">
                  <c:v>0.45197386000000034</c:v>
                </c:pt>
                <c:pt idx="1504">
                  <c:v>0.45197386000000034</c:v>
                </c:pt>
                <c:pt idx="1505">
                  <c:v>0.45197386000000034</c:v>
                </c:pt>
                <c:pt idx="1506">
                  <c:v>0.45197386000000034</c:v>
                </c:pt>
                <c:pt idx="1507">
                  <c:v>0.49243520000000002</c:v>
                </c:pt>
                <c:pt idx="1508">
                  <c:v>0.49243520000000002</c:v>
                </c:pt>
                <c:pt idx="1509">
                  <c:v>0.49243520000000002</c:v>
                </c:pt>
                <c:pt idx="1510">
                  <c:v>0.49243520000000002</c:v>
                </c:pt>
                <c:pt idx="1511">
                  <c:v>0.49243520000000002</c:v>
                </c:pt>
                <c:pt idx="1512">
                  <c:v>0.52179419999999999</c:v>
                </c:pt>
                <c:pt idx="1513">
                  <c:v>0.52179419999999999</c:v>
                </c:pt>
                <c:pt idx="1514">
                  <c:v>0.52179419999999999</c:v>
                </c:pt>
                <c:pt idx="1515">
                  <c:v>0.52179419999999999</c:v>
                </c:pt>
                <c:pt idx="1516">
                  <c:v>0.52179419999999999</c:v>
                </c:pt>
                <c:pt idx="1517">
                  <c:v>0.58590030000000004</c:v>
                </c:pt>
                <c:pt idx="1518">
                  <c:v>0.58590030000000004</c:v>
                </c:pt>
                <c:pt idx="1519">
                  <c:v>0.58590030000000004</c:v>
                </c:pt>
                <c:pt idx="1520">
                  <c:v>0.58590030000000004</c:v>
                </c:pt>
                <c:pt idx="1521">
                  <c:v>0.55806445999999998</c:v>
                </c:pt>
                <c:pt idx="1522">
                  <c:v>0.55806445999999998</c:v>
                </c:pt>
                <c:pt idx="1523">
                  <c:v>0.55806445999999998</c:v>
                </c:pt>
                <c:pt idx="1524">
                  <c:v>0.55806445999999998</c:v>
                </c:pt>
                <c:pt idx="1525">
                  <c:v>0.49612367000000041</c:v>
                </c:pt>
                <c:pt idx="1526">
                  <c:v>0.49612367000000041</c:v>
                </c:pt>
                <c:pt idx="1527">
                  <c:v>0.49612367000000041</c:v>
                </c:pt>
                <c:pt idx="1528">
                  <c:v>0.49612367000000041</c:v>
                </c:pt>
                <c:pt idx="1529">
                  <c:v>0.43673918</c:v>
                </c:pt>
                <c:pt idx="1530">
                  <c:v>0.43673918</c:v>
                </c:pt>
                <c:pt idx="1531">
                  <c:v>0.43673918</c:v>
                </c:pt>
                <c:pt idx="1532">
                  <c:v>0.43673918</c:v>
                </c:pt>
                <c:pt idx="1533">
                  <c:v>0.38309702000000001</c:v>
                </c:pt>
                <c:pt idx="1534">
                  <c:v>0.38309702000000001</c:v>
                </c:pt>
                <c:pt idx="1535">
                  <c:v>0.38309702000000001</c:v>
                </c:pt>
                <c:pt idx="1536">
                  <c:v>0.38309702000000001</c:v>
                </c:pt>
                <c:pt idx="1537">
                  <c:v>0.38309702000000001</c:v>
                </c:pt>
                <c:pt idx="1538">
                  <c:v>0.40051400000000026</c:v>
                </c:pt>
                <c:pt idx="1539">
                  <c:v>0.40051400000000026</c:v>
                </c:pt>
                <c:pt idx="1540">
                  <c:v>0.40051400000000026</c:v>
                </c:pt>
                <c:pt idx="1541">
                  <c:v>0.40051400000000026</c:v>
                </c:pt>
                <c:pt idx="1542">
                  <c:v>0.39014256000000047</c:v>
                </c:pt>
                <c:pt idx="1543">
                  <c:v>0.39014256000000047</c:v>
                </c:pt>
                <c:pt idx="1544">
                  <c:v>0.39014256000000047</c:v>
                </c:pt>
                <c:pt idx="1545">
                  <c:v>0.39014256000000047</c:v>
                </c:pt>
              </c:numCache>
            </c:numRef>
          </c:yVal>
          <c:smooth val="1"/>
        </c:ser>
        <c:ser>
          <c:idx val="1"/>
          <c:order val="1"/>
          <c:tx>
            <c:strRef>
              <c:f>'removed noise'!$C$1</c:f>
              <c:strCache>
                <c:ptCount val="1"/>
                <c:pt idx="0">
                  <c:v>Long Time Excitement</c:v>
                </c:pt>
              </c:strCache>
            </c:strRef>
          </c:tx>
          <c:marker>
            <c:symbol val="none"/>
          </c:marker>
          <c:xVal>
            <c:numRef>
              <c:f>'removed noise'!$A$2:$A$1547</c:f>
              <c:numCache>
                <c:formatCode>General</c:formatCode>
                <c:ptCount val="1546"/>
                <c:pt idx="0">
                  <c:v>127.2</c:v>
                </c:pt>
                <c:pt idx="1">
                  <c:v>127.3</c:v>
                </c:pt>
                <c:pt idx="2">
                  <c:v>127.4</c:v>
                </c:pt>
                <c:pt idx="3">
                  <c:v>127.6</c:v>
                </c:pt>
                <c:pt idx="4">
                  <c:v>127.7</c:v>
                </c:pt>
                <c:pt idx="5">
                  <c:v>128.1</c:v>
                </c:pt>
                <c:pt idx="6">
                  <c:v>128.5</c:v>
                </c:pt>
                <c:pt idx="7">
                  <c:v>128.6</c:v>
                </c:pt>
                <c:pt idx="8">
                  <c:v>128.69999999999999</c:v>
                </c:pt>
                <c:pt idx="9">
                  <c:v>128.80000000000001</c:v>
                </c:pt>
                <c:pt idx="10">
                  <c:v>128.9</c:v>
                </c:pt>
                <c:pt idx="11">
                  <c:v>129.1</c:v>
                </c:pt>
                <c:pt idx="12">
                  <c:v>129.19999999999999</c:v>
                </c:pt>
                <c:pt idx="13">
                  <c:v>129.30000000000001</c:v>
                </c:pt>
                <c:pt idx="14">
                  <c:v>129.4</c:v>
                </c:pt>
                <c:pt idx="15">
                  <c:v>129.5</c:v>
                </c:pt>
                <c:pt idx="16">
                  <c:v>129.6</c:v>
                </c:pt>
                <c:pt idx="17">
                  <c:v>129.69999999999999</c:v>
                </c:pt>
                <c:pt idx="18">
                  <c:v>129.80000000000001</c:v>
                </c:pt>
                <c:pt idx="19">
                  <c:v>129.9</c:v>
                </c:pt>
                <c:pt idx="20">
                  <c:v>130.1</c:v>
                </c:pt>
                <c:pt idx="21">
                  <c:v>130.19999999999999</c:v>
                </c:pt>
                <c:pt idx="22">
                  <c:v>130.30000000000001</c:v>
                </c:pt>
                <c:pt idx="23">
                  <c:v>130.4</c:v>
                </c:pt>
                <c:pt idx="24">
                  <c:v>130.6</c:v>
                </c:pt>
                <c:pt idx="25">
                  <c:v>130.69999999999999</c:v>
                </c:pt>
                <c:pt idx="26">
                  <c:v>130.80000000000001</c:v>
                </c:pt>
                <c:pt idx="27">
                  <c:v>130.9</c:v>
                </c:pt>
                <c:pt idx="28">
                  <c:v>131.1</c:v>
                </c:pt>
                <c:pt idx="29">
                  <c:v>131.19999999999999</c:v>
                </c:pt>
                <c:pt idx="30">
                  <c:v>131.30000000000001</c:v>
                </c:pt>
                <c:pt idx="31">
                  <c:v>131.4</c:v>
                </c:pt>
                <c:pt idx="32">
                  <c:v>131.6</c:v>
                </c:pt>
                <c:pt idx="33">
                  <c:v>131.69999999999999</c:v>
                </c:pt>
                <c:pt idx="34">
                  <c:v>131.80000000000001</c:v>
                </c:pt>
                <c:pt idx="35">
                  <c:v>131.9</c:v>
                </c:pt>
                <c:pt idx="36">
                  <c:v>132.1</c:v>
                </c:pt>
                <c:pt idx="37">
                  <c:v>132.6</c:v>
                </c:pt>
                <c:pt idx="38">
                  <c:v>132.9</c:v>
                </c:pt>
                <c:pt idx="39">
                  <c:v>133.1</c:v>
                </c:pt>
                <c:pt idx="40">
                  <c:v>133.19999999999999</c:v>
                </c:pt>
                <c:pt idx="41">
                  <c:v>133.30000000000001</c:v>
                </c:pt>
                <c:pt idx="42">
                  <c:v>133.4</c:v>
                </c:pt>
                <c:pt idx="43">
                  <c:v>133.6</c:v>
                </c:pt>
                <c:pt idx="44">
                  <c:v>133.69999999999999</c:v>
                </c:pt>
                <c:pt idx="45">
                  <c:v>133.80000000000001</c:v>
                </c:pt>
                <c:pt idx="46">
                  <c:v>133.9</c:v>
                </c:pt>
                <c:pt idx="47">
                  <c:v>134.1</c:v>
                </c:pt>
                <c:pt idx="48">
                  <c:v>134.19999999999999</c:v>
                </c:pt>
                <c:pt idx="49">
                  <c:v>134.30000000000001</c:v>
                </c:pt>
                <c:pt idx="50">
                  <c:v>134.4</c:v>
                </c:pt>
                <c:pt idx="51">
                  <c:v>134.6</c:v>
                </c:pt>
                <c:pt idx="52">
                  <c:v>134.69999999999999</c:v>
                </c:pt>
                <c:pt idx="53">
                  <c:v>134.80000000000001</c:v>
                </c:pt>
                <c:pt idx="54">
                  <c:v>134.9</c:v>
                </c:pt>
                <c:pt idx="55">
                  <c:v>135.30000000000001</c:v>
                </c:pt>
                <c:pt idx="56">
                  <c:v>135.4</c:v>
                </c:pt>
                <c:pt idx="57">
                  <c:v>135.6</c:v>
                </c:pt>
                <c:pt idx="58">
                  <c:v>135.69999999999999</c:v>
                </c:pt>
                <c:pt idx="59">
                  <c:v>136.1</c:v>
                </c:pt>
                <c:pt idx="60">
                  <c:v>136.19999999999999</c:v>
                </c:pt>
                <c:pt idx="61">
                  <c:v>136.30000000000001</c:v>
                </c:pt>
                <c:pt idx="62">
                  <c:v>136.4</c:v>
                </c:pt>
                <c:pt idx="63">
                  <c:v>136.6</c:v>
                </c:pt>
                <c:pt idx="64">
                  <c:v>136.69999999999999</c:v>
                </c:pt>
                <c:pt idx="65">
                  <c:v>136.80000000000001</c:v>
                </c:pt>
                <c:pt idx="66">
                  <c:v>137.19999999999999</c:v>
                </c:pt>
                <c:pt idx="67">
                  <c:v>137.6</c:v>
                </c:pt>
                <c:pt idx="68">
                  <c:v>137.69999999999999</c:v>
                </c:pt>
                <c:pt idx="69">
                  <c:v>138.1</c:v>
                </c:pt>
                <c:pt idx="70">
                  <c:v>138.6</c:v>
                </c:pt>
                <c:pt idx="71">
                  <c:v>138.9</c:v>
                </c:pt>
                <c:pt idx="72">
                  <c:v>139.1</c:v>
                </c:pt>
                <c:pt idx="73">
                  <c:v>139.19999999999999</c:v>
                </c:pt>
                <c:pt idx="74">
                  <c:v>139.30000000000001</c:v>
                </c:pt>
                <c:pt idx="75">
                  <c:v>139.4</c:v>
                </c:pt>
                <c:pt idx="76">
                  <c:v>139.6</c:v>
                </c:pt>
                <c:pt idx="77">
                  <c:v>140.1</c:v>
                </c:pt>
                <c:pt idx="78">
                  <c:v>140.19999999999999</c:v>
                </c:pt>
                <c:pt idx="79">
                  <c:v>140.30000000000001</c:v>
                </c:pt>
                <c:pt idx="80">
                  <c:v>140.4</c:v>
                </c:pt>
                <c:pt idx="81">
                  <c:v>140.6</c:v>
                </c:pt>
                <c:pt idx="82">
                  <c:v>140.69999999999999</c:v>
                </c:pt>
                <c:pt idx="83">
                  <c:v>140.80000000000001</c:v>
                </c:pt>
                <c:pt idx="84">
                  <c:v>140.9</c:v>
                </c:pt>
                <c:pt idx="85">
                  <c:v>141.1</c:v>
                </c:pt>
                <c:pt idx="86">
                  <c:v>141.19999999999999</c:v>
                </c:pt>
                <c:pt idx="87">
                  <c:v>141.30000000000001</c:v>
                </c:pt>
                <c:pt idx="88">
                  <c:v>141.4</c:v>
                </c:pt>
                <c:pt idx="89">
                  <c:v>141.5</c:v>
                </c:pt>
                <c:pt idx="90">
                  <c:v>141.6</c:v>
                </c:pt>
                <c:pt idx="91">
                  <c:v>141.69999999999999</c:v>
                </c:pt>
                <c:pt idx="92">
                  <c:v>141.80000000000001</c:v>
                </c:pt>
                <c:pt idx="93">
                  <c:v>141.9</c:v>
                </c:pt>
                <c:pt idx="94">
                  <c:v>142.1</c:v>
                </c:pt>
                <c:pt idx="95">
                  <c:v>142.19999999999999</c:v>
                </c:pt>
                <c:pt idx="96">
                  <c:v>142.6</c:v>
                </c:pt>
                <c:pt idx="97">
                  <c:v>143.1</c:v>
                </c:pt>
                <c:pt idx="98">
                  <c:v>143.30000000000001</c:v>
                </c:pt>
                <c:pt idx="99">
                  <c:v>143.6</c:v>
                </c:pt>
                <c:pt idx="100">
                  <c:v>143.69999999999999</c:v>
                </c:pt>
                <c:pt idx="101">
                  <c:v>144.1</c:v>
                </c:pt>
                <c:pt idx="102">
                  <c:v>144.30000000000001</c:v>
                </c:pt>
                <c:pt idx="103">
                  <c:v>144.4</c:v>
                </c:pt>
                <c:pt idx="104">
                  <c:v>144.6</c:v>
                </c:pt>
                <c:pt idx="105">
                  <c:v>144.69999999999999</c:v>
                </c:pt>
                <c:pt idx="106">
                  <c:v>144.80000000000001</c:v>
                </c:pt>
                <c:pt idx="107">
                  <c:v>144.9</c:v>
                </c:pt>
                <c:pt idx="108">
                  <c:v>145.1</c:v>
                </c:pt>
                <c:pt idx="109">
                  <c:v>145.19999999999999</c:v>
                </c:pt>
                <c:pt idx="110">
                  <c:v>145.30000000000001</c:v>
                </c:pt>
                <c:pt idx="111">
                  <c:v>145.4</c:v>
                </c:pt>
                <c:pt idx="112">
                  <c:v>145.6</c:v>
                </c:pt>
                <c:pt idx="113">
                  <c:v>145.69999999999999</c:v>
                </c:pt>
                <c:pt idx="114">
                  <c:v>145.80000000000001</c:v>
                </c:pt>
                <c:pt idx="115">
                  <c:v>145.9</c:v>
                </c:pt>
                <c:pt idx="116">
                  <c:v>146.1</c:v>
                </c:pt>
                <c:pt idx="117">
                  <c:v>146.19999999999999</c:v>
                </c:pt>
                <c:pt idx="118">
                  <c:v>146.30000000000001</c:v>
                </c:pt>
                <c:pt idx="119">
                  <c:v>146.4</c:v>
                </c:pt>
                <c:pt idx="120">
                  <c:v>146.6</c:v>
                </c:pt>
                <c:pt idx="121">
                  <c:v>146.80000000000001</c:v>
                </c:pt>
                <c:pt idx="122">
                  <c:v>146.9</c:v>
                </c:pt>
                <c:pt idx="123">
                  <c:v>147</c:v>
                </c:pt>
                <c:pt idx="124">
                  <c:v>147.1</c:v>
                </c:pt>
                <c:pt idx="125">
                  <c:v>147.19999999999999</c:v>
                </c:pt>
                <c:pt idx="126">
                  <c:v>147.30000000000001</c:v>
                </c:pt>
                <c:pt idx="127">
                  <c:v>147.4</c:v>
                </c:pt>
                <c:pt idx="128">
                  <c:v>147.6</c:v>
                </c:pt>
                <c:pt idx="129">
                  <c:v>147.9</c:v>
                </c:pt>
                <c:pt idx="130">
                  <c:v>148.1</c:v>
                </c:pt>
                <c:pt idx="131">
                  <c:v>148.19999999999999</c:v>
                </c:pt>
                <c:pt idx="132">
                  <c:v>148.30000000000001</c:v>
                </c:pt>
                <c:pt idx="133">
                  <c:v>148.6</c:v>
                </c:pt>
                <c:pt idx="134">
                  <c:v>148.69999999999999</c:v>
                </c:pt>
                <c:pt idx="135">
                  <c:v>148.80000000000001</c:v>
                </c:pt>
                <c:pt idx="136">
                  <c:v>148.9</c:v>
                </c:pt>
                <c:pt idx="137">
                  <c:v>149.1</c:v>
                </c:pt>
                <c:pt idx="138">
                  <c:v>149.19999999999999</c:v>
                </c:pt>
                <c:pt idx="139">
                  <c:v>149.30000000000001</c:v>
                </c:pt>
                <c:pt idx="140">
                  <c:v>149.4</c:v>
                </c:pt>
                <c:pt idx="141">
                  <c:v>149.6</c:v>
                </c:pt>
                <c:pt idx="142">
                  <c:v>150.1</c:v>
                </c:pt>
                <c:pt idx="143">
                  <c:v>150.6</c:v>
                </c:pt>
                <c:pt idx="144">
                  <c:v>151.1</c:v>
                </c:pt>
                <c:pt idx="145">
                  <c:v>151.6</c:v>
                </c:pt>
                <c:pt idx="146">
                  <c:v>151.69999999999999</c:v>
                </c:pt>
                <c:pt idx="147">
                  <c:v>151.80000000000001</c:v>
                </c:pt>
                <c:pt idx="148">
                  <c:v>152</c:v>
                </c:pt>
                <c:pt idx="149">
                  <c:v>152.1</c:v>
                </c:pt>
                <c:pt idx="150">
                  <c:v>152.19999999999999</c:v>
                </c:pt>
                <c:pt idx="151">
                  <c:v>152.30000000000001</c:v>
                </c:pt>
                <c:pt idx="152">
                  <c:v>152.5</c:v>
                </c:pt>
                <c:pt idx="153">
                  <c:v>152.6</c:v>
                </c:pt>
                <c:pt idx="154">
                  <c:v>153</c:v>
                </c:pt>
                <c:pt idx="155">
                  <c:v>153.1</c:v>
                </c:pt>
                <c:pt idx="156">
                  <c:v>153.19999999999999</c:v>
                </c:pt>
                <c:pt idx="157">
                  <c:v>153.30000000000001</c:v>
                </c:pt>
                <c:pt idx="158">
                  <c:v>153.5</c:v>
                </c:pt>
                <c:pt idx="159">
                  <c:v>153.6</c:v>
                </c:pt>
                <c:pt idx="160">
                  <c:v>153.69999999999999</c:v>
                </c:pt>
                <c:pt idx="161">
                  <c:v>153.80000000000001</c:v>
                </c:pt>
                <c:pt idx="162">
                  <c:v>153.9</c:v>
                </c:pt>
                <c:pt idx="163">
                  <c:v>154</c:v>
                </c:pt>
                <c:pt idx="164">
                  <c:v>154.1</c:v>
                </c:pt>
                <c:pt idx="165">
                  <c:v>154.19999999999999</c:v>
                </c:pt>
                <c:pt idx="166">
                  <c:v>154.30000000000001</c:v>
                </c:pt>
                <c:pt idx="167">
                  <c:v>154.5</c:v>
                </c:pt>
                <c:pt idx="168">
                  <c:v>154.6</c:v>
                </c:pt>
                <c:pt idx="169">
                  <c:v>154.69999999999999</c:v>
                </c:pt>
                <c:pt idx="170">
                  <c:v>154.80000000000001</c:v>
                </c:pt>
                <c:pt idx="171">
                  <c:v>155</c:v>
                </c:pt>
                <c:pt idx="172">
                  <c:v>155.1</c:v>
                </c:pt>
                <c:pt idx="173">
                  <c:v>155.19999999999999</c:v>
                </c:pt>
                <c:pt idx="174">
                  <c:v>155.30000000000001</c:v>
                </c:pt>
                <c:pt idx="175">
                  <c:v>155.5</c:v>
                </c:pt>
                <c:pt idx="176">
                  <c:v>155.6</c:v>
                </c:pt>
                <c:pt idx="177">
                  <c:v>155.69999999999999</c:v>
                </c:pt>
                <c:pt idx="178">
                  <c:v>155.80000000000001</c:v>
                </c:pt>
                <c:pt idx="179">
                  <c:v>156</c:v>
                </c:pt>
                <c:pt idx="180">
                  <c:v>156.1</c:v>
                </c:pt>
                <c:pt idx="181">
                  <c:v>156.19999999999999</c:v>
                </c:pt>
                <c:pt idx="182">
                  <c:v>156.30000000000001</c:v>
                </c:pt>
                <c:pt idx="183">
                  <c:v>156.5</c:v>
                </c:pt>
                <c:pt idx="184">
                  <c:v>156.6</c:v>
                </c:pt>
                <c:pt idx="185">
                  <c:v>156.69999999999999</c:v>
                </c:pt>
                <c:pt idx="186">
                  <c:v>156.80000000000001</c:v>
                </c:pt>
                <c:pt idx="187">
                  <c:v>157</c:v>
                </c:pt>
                <c:pt idx="188">
                  <c:v>157.1</c:v>
                </c:pt>
                <c:pt idx="189">
                  <c:v>157.19999999999999</c:v>
                </c:pt>
                <c:pt idx="190">
                  <c:v>157.30000000000001</c:v>
                </c:pt>
                <c:pt idx="191">
                  <c:v>157.5</c:v>
                </c:pt>
                <c:pt idx="192">
                  <c:v>157.6</c:v>
                </c:pt>
                <c:pt idx="193">
                  <c:v>157.69999999999999</c:v>
                </c:pt>
                <c:pt idx="194">
                  <c:v>157.80000000000001</c:v>
                </c:pt>
                <c:pt idx="195">
                  <c:v>157.9</c:v>
                </c:pt>
                <c:pt idx="196">
                  <c:v>158</c:v>
                </c:pt>
                <c:pt idx="197">
                  <c:v>158.1</c:v>
                </c:pt>
                <c:pt idx="198">
                  <c:v>158.19999999999999</c:v>
                </c:pt>
                <c:pt idx="199">
                  <c:v>158.30000000000001</c:v>
                </c:pt>
                <c:pt idx="200">
                  <c:v>158.5</c:v>
                </c:pt>
                <c:pt idx="201">
                  <c:v>158.6</c:v>
                </c:pt>
                <c:pt idx="202">
                  <c:v>158.69999999999999</c:v>
                </c:pt>
                <c:pt idx="203">
                  <c:v>158.80000000000001</c:v>
                </c:pt>
                <c:pt idx="204">
                  <c:v>159</c:v>
                </c:pt>
                <c:pt idx="205">
                  <c:v>159.1</c:v>
                </c:pt>
                <c:pt idx="206">
                  <c:v>159.19999999999999</c:v>
                </c:pt>
                <c:pt idx="207">
                  <c:v>159.30000000000001</c:v>
                </c:pt>
                <c:pt idx="208">
                  <c:v>159.5</c:v>
                </c:pt>
                <c:pt idx="209">
                  <c:v>159.6</c:v>
                </c:pt>
                <c:pt idx="210">
                  <c:v>159.69999999999999</c:v>
                </c:pt>
                <c:pt idx="211">
                  <c:v>159.80000000000001</c:v>
                </c:pt>
                <c:pt idx="212">
                  <c:v>160</c:v>
                </c:pt>
                <c:pt idx="213">
                  <c:v>160.1</c:v>
                </c:pt>
                <c:pt idx="214">
                  <c:v>160.30000000000001</c:v>
                </c:pt>
                <c:pt idx="215">
                  <c:v>160.4</c:v>
                </c:pt>
                <c:pt idx="216">
                  <c:v>160.6</c:v>
                </c:pt>
                <c:pt idx="217">
                  <c:v>160.69999999999999</c:v>
                </c:pt>
                <c:pt idx="218">
                  <c:v>160.80000000000001</c:v>
                </c:pt>
                <c:pt idx="219">
                  <c:v>160.9</c:v>
                </c:pt>
                <c:pt idx="220">
                  <c:v>161.1</c:v>
                </c:pt>
                <c:pt idx="221">
                  <c:v>161.19999999999999</c:v>
                </c:pt>
                <c:pt idx="222">
                  <c:v>161.30000000000001</c:v>
                </c:pt>
                <c:pt idx="223">
                  <c:v>161.4</c:v>
                </c:pt>
                <c:pt idx="224">
                  <c:v>161.6</c:v>
                </c:pt>
                <c:pt idx="225">
                  <c:v>161.69999999999999</c:v>
                </c:pt>
                <c:pt idx="226">
                  <c:v>161.80000000000001</c:v>
                </c:pt>
                <c:pt idx="227">
                  <c:v>161.9</c:v>
                </c:pt>
                <c:pt idx="228">
                  <c:v>162.1</c:v>
                </c:pt>
                <c:pt idx="229">
                  <c:v>162.19999999999999</c:v>
                </c:pt>
                <c:pt idx="230">
                  <c:v>162.30000000000001</c:v>
                </c:pt>
                <c:pt idx="231">
                  <c:v>162.4</c:v>
                </c:pt>
                <c:pt idx="232">
                  <c:v>162.6</c:v>
                </c:pt>
                <c:pt idx="233">
                  <c:v>162.69999999999999</c:v>
                </c:pt>
                <c:pt idx="234">
                  <c:v>162.80000000000001</c:v>
                </c:pt>
                <c:pt idx="235">
                  <c:v>162.9</c:v>
                </c:pt>
                <c:pt idx="236">
                  <c:v>163.1</c:v>
                </c:pt>
                <c:pt idx="237">
                  <c:v>163.30000000000001</c:v>
                </c:pt>
                <c:pt idx="238">
                  <c:v>163.4</c:v>
                </c:pt>
                <c:pt idx="239">
                  <c:v>163.6</c:v>
                </c:pt>
                <c:pt idx="240">
                  <c:v>163.69999999999999</c:v>
                </c:pt>
                <c:pt idx="241">
                  <c:v>163.80000000000001</c:v>
                </c:pt>
                <c:pt idx="242">
                  <c:v>163.9</c:v>
                </c:pt>
                <c:pt idx="243">
                  <c:v>164.1</c:v>
                </c:pt>
                <c:pt idx="244">
                  <c:v>164.6</c:v>
                </c:pt>
                <c:pt idx="245">
                  <c:v>164.7</c:v>
                </c:pt>
                <c:pt idx="246">
                  <c:v>164.8</c:v>
                </c:pt>
                <c:pt idx="247">
                  <c:v>164.9</c:v>
                </c:pt>
                <c:pt idx="248">
                  <c:v>165.1</c:v>
                </c:pt>
                <c:pt idx="249">
                  <c:v>165.2</c:v>
                </c:pt>
                <c:pt idx="250">
                  <c:v>165.3</c:v>
                </c:pt>
                <c:pt idx="251">
                  <c:v>165.4</c:v>
                </c:pt>
                <c:pt idx="252">
                  <c:v>165.6</c:v>
                </c:pt>
                <c:pt idx="253">
                  <c:v>165.7</c:v>
                </c:pt>
                <c:pt idx="254">
                  <c:v>165.8</c:v>
                </c:pt>
                <c:pt idx="255">
                  <c:v>165.9</c:v>
                </c:pt>
                <c:pt idx="256">
                  <c:v>166</c:v>
                </c:pt>
                <c:pt idx="257">
                  <c:v>166.1</c:v>
                </c:pt>
                <c:pt idx="258">
                  <c:v>166.2</c:v>
                </c:pt>
                <c:pt idx="259">
                  <c:v>166.3</c:v>
                </c:pt>
                <c:pt idx="260">
                  <c:v>166.4</c:v>
                </c:pt>
                <c:pt idx="261">
                  <c:v>166.6</c:v>
                </c:pt>
                <c:pt idx="262">
                  <c:v>166.7</c:v>
                </c:pt>
                <c:pt idx="263">
                  <c:v>166.8</c:v>
                </c:pt>
                <c:pt idx="264">
                  <c:v>166.9</c:v>
                </c:pt>
                <c:pt idx="265">
                  <c:v>167.1</c:v>
                </c:pt>
                <c:pt idx="266">
                  <c:v>167.6</c:v>
                </c:pt>
                <c:pt idx="267">
                  <c:v>167.7</c:v>
                </c:pt>
                <c:pt idx="268">
                  <c:v>167.8</c:v>
                </c:pt>
                <c:pt idx="269">
                  <c:v>168</c:v>
                </c:pt>
                <c:pt idx="270">
                  <c:v>168.1</c:v>
                </c:pt>
                <c:pt idx="271">
                  <c:v>168.2</c:v>
                </c:pt>
                <c:pt idx="272">
                  <c:v>168.3</c:v>
                </c:pt>
                <c:pt idx="273">
                  <c:v>168.6</c:v>
                </c:pt>
                <c:pt idx="274">
                  <c:v>168.7</c:v>
                </c:pt>
                <c:pt idx="275">
                  <c:v>168.8</c:v>
                </c:pt>
                <c:pt idx="276">
                  <c:v>169</c:v>
                </c:pt>
                <c:pt idx="277">
                  <c:v>169.1</c:v>
                </c:pt>
                <c:pt idx="278">
                  <c:v>169.2</c:v>
                </c:pt>
                <c:pt idx="279">
                  <c:v>169.3</c:v>
                </c:pt>
                <c:pt idx="280">
                  <c:v>169.5</c:v>
                </c:pt>
                <c:pt idx="281">
                  <c:v>169.6</c:v>
                </c:pt>
                <c:pt idx="282">
                  <c:v>169.7</c:v>
                </c:pt>
                <c:pt idx="283">
                  <c:v>169.9</c:v>
                </c:pt>
                <c:pt idx="284">
                  <c:v>170</c:v>
                </c:pt>
                <c:pt idx="285">
                  <c:v>170.1</c:v>
                </c:pt>
                <c:pt idx="286">
                  <c:v>170.2</c:v>
                </c:pt>
                <c:pt idx="287">
                  <c:v>170.4</c:v>
                </c:pt>
                <c:pt idx="288">
                  <c:v>170.5</c:v>
                </c:pt>
                <c:pt idx="289">
                  <c:v>170.6</c:v>
                </c:pt>
                <c:pt idx="290">
                  <c:v>170.7</c:v>
                </c:pt>
                <c:pt idx="291">
                  <c:v>170.9</c:v>
                </c:pt>
                <c:pt idx="292">
                  <c:v>171</c:v>
                </c:pt>
                <c:pt idx="293">
                  <c:v>171.1</c:v>
                </c:pt>
                <c:pt idx="294">
                  <c:v>171.2</c:v>
                </c:pt>
                <c:pt idx="295">
                  <c:v>171.4</c:v>
                </c:pt>
                <c:pt idx="296">
                  <c:v>171.5</c:v>
                </c:pt>
                <c:pt idx="297">
                  <c:v>171.6</c:v>
                </c:pt>
                <c:pt idx="298">
                  <c:v>171.7</c:v>
                </c:pt>
                <c:pt idx="299">
                  <c:v>171.9</c:v>
                </c:pt>
                <c:pt idx="300">
                  <c:v>172</c:v>
                </c:pt>
                <c:pt idx="301">
                  <c:v>172.1</c:v>
                </c:pt>
                <c:pt idx="302">
                  <c:v>172.2</c:v>
                </c:pt>
                <c:pt idx="303">
                  <c:v>172.3</c:v>
                </c:pt>
                <c:pt idx="304">
                  <c:v>172.5</c:v>
                </c:pt>
                <c:pt idx="305">
                  <c:v>172.6</c:v>
                </c:pt>
                <c:pt idx="306">
                  <c:v>172.7</c:v>
                </c:pt>
                <c:pt idx="307">
                  <c:v>172.8</c:v>
                </c:pt>
                <c:pt idx="308">
                  <c:v>173.1</c:v>
                </c:pt>
                <c:pt idx="309">
                  <c:v>173.2</c:v>
                </c:pt>
                <c:pt idx="310">
                  <c:v>173.3</c:v>
                </c:pt>
                <c:pt idx="311">
                  <c:v>173.5</c:v>
                </c:pt>
                <c:pt idx="312">
                  <c:v>173.6</c:v>
                </c:pt>
                <c:pt idx="313">
                  <c:v>173.7</c:v>
                </c:pt>
                <c:pt idx="314">
                  <c:v>173.8</c:v>
                </c:pt>
                <c:pt idx="315">
                  <c:v>174</c:v>
                </c:pt>
                <c:pt idx="316">
                  <c:v>174.1</c:v>
                </c:pt>
                <c:pt idx="317">
                  <c:v>174.2</c:v>
                </c:pt>
                <c:pt idx="318">
                  <c:v>174.3</c:v>
                </c:pt>
                <c:pt idx="319">
                  <c:v>174.5</c:v>
                </c:pt>
                <c:pt idx="320">
                  <c:v>174.6</c:v>
                </c:pt>
                <c:pt idx="321">
                  <c:v>174.7</c:v>
                </c:pt>
                <c:pt idx="322">
                  <c:v>174.8</c:v>
                </c:pt>
                <c:pt idx="323">
                  <c:v>175</c:v>
                </c:pt>
                <c:pt idx="324">
                  <c:v>175.1</c:v>
                </c:pt>
                <c:pt idx="325">
                  <c:v>175.2</c:v>
                </c:pt>
                <c:pt idx="326">
                  <c:v>175.4</c:v>
                </c:pt>
                <c:pt idx="327">
                  <c:v>175.5</c:v>
                </c:pt>
                <c:pt idx="328">
                  <c:v>175.6</c:v>
                </c:pt>
                <c:pt idx="329">
                  <c:v>175.7</c:v>
                </c:pt>
                <c:pt idx="330">
                  <c:v>175.9</c:v>
                </c:pt>
                <c:pt idx="331">
                  <c:v>176</c:v>
                </c:pt>
                <c:pt idx="332">
                  <c:v>176.1</c:v>
                </c:pt>
                <c:pt idx="333">
                  <c:v>176.2</c:v>
                </c:pt>
                <c:pt idx="334">
                  <c:v>176.4</c:v>
                </c:pt>
                <c:pt idx="335">
                  <c:v>176.5</c:v>
                </c:pt>
                <c:pt idx="336">
                  <c:v>176.6</c:v>
                </c:pt>
                <c:pt idx="337">
                  <c:v>176.7</c:v>
                </c:pt>
                <c:pt idx="338">
                  <c:v>176.9</c:v>
                </c:pt>
                <c:pt idx="339">
                  <c:v>177</c:v>
                </c:pt>
                <c:pt idx="340">
                  <c:v>177.1</c:v>
                </c:pt>
                <c:pt idx="341">
                  <c:v>177.2</c:v>
                </c:pt>
                <c:pt idx="342">
                  <c:v>177.4</c:v>
                </c:pt>
                <c:pt idx="343">
                  <c:v>177.5</c:v>
                </c:pt>
                <c:pt idx="344">
                  <c:v>177.6</c:v>
                </c:pt>
                <c:pt idx="345">
                  <c:v>178.1</c:v>
                </c:pt>
                <c:pt idx="346">
                  <c:v>178.2</c:v>
                </c:pt>
                <c:pt idx="347">
                  <c:v>178.3</c:v>
                </c:pt>
                <c:pt idx="348">
                  <c:v>178.4</c:v>
                </c:pt>
                <c:pt idx="349">
                  <c:v>178.5</c:v>
                </c:pt>
                <c:pt idx="350">
                  <c:v>178.6</c:v>
                </c:pt>
                <c:pt idx="351">
                  <c:v>178.7</c:v>
                </c:pt>
                <c:pt idx="352">
                  <c:v>178.8</c:v>
                </c:pt>
                <c:pt idx="353">
                  <c:v>179</c:v>
                </c:pt>
                <c:pt idx="354">
                  <c:v>179.1</c:v>
                </c:pt>
                <c:pt idx="355">
                  <c:v>179.2</c:v>
                </c:pt>
                <c:pt idx="356">
                  <c:v>179.3</c:v>
                </c:pt>
                <c:pt idx="357">
                  <c:v>179.5</c:v>
                </c:pt>
                <c:pt idx="358">
                  <c:v>179.6</c:v>
                </c:pt>
                <c:pt idx="359">
                  <c:v>179.7</c:v>
                </c:pt>
                <c:pt idx="360">
                  <c:v>179.8</c:v>
                </c:pt>
                <c:pt idx="361">
                  <c:v>180</c:v>
                </c:pt>
                <c:pt idx="362">
                  <c:v>180.1</c:v>
                </c:pt>
                <c:pt idx="363">
                  <c:v>180.2</c:v>
                </c:pt>
                <c:pt idx="364">
                  <c:v>180.3</c:v>
                </c:pt>
                <c:pt idx="365">
                  <c:v>180.5</c:v>
                </c:pt>
                <c:pt idx="366">
                  <c:v>180.6</c:v>
                </c:pt>
                <c:pt idx="367">
                  <c:v>180.7</c:v>
                </c:pt>
                <c:pt idx="368">
                  <c:v>180.8</c:v>
                </c:pt>
                <c:pt idx="369">
                  <c:v>181</c:v>
                </c:pt>
                <c:pt idx="370">
                  <c:v>181.5</c:v>
                </c:pt>
                <c:pt idx="371">
                  <c:v>181.6</c:v>
                </c:pt>
                <c:pt idx="372">
                  <c:v>181.7</c:v>
                </c:pt>
                <c:pt idx="373">
                  <c:v>181.9</c:v>
                </c:pt>
                <c:pt idx="374">
                  <c:v>182</c:v>
                </c:pt>
                <c:pt idx="375">
                  <c:v>182.1</c:v>
                </c:pt>
                <c:pt idx="376">
                  <c:v>182.2</c:v>
                </c:pt>
                <c:pt idx="377">
                  <c:v>182.4</c:v>
                </c:pt>
                <c:pt idx="378">
                  <c:v>182.5</c:v>
                </c:pt>
                <c:pt idx="379">
                  <c:v>182.6</c:v>
                </c:pt>
                <c:pt idx="380">
                  <c:v>182.7</c:v>
                </c:pt>
                <c:pt idx="381">
                  <c:v>182.9</c:v>
                </c:pt>
                <c:pt idx="382">
                  <c:v>183</c:v>
                </c:pt>
                <c:pt idx="383">
                  <c:v>183.1</c:v>
                </c:pt>
                <c:pt idx="384">
                  <c:v>183.2</c:v>
                </c:pt>
                <c:pt idx="385">
                  <c:v>183.4</c:v>
                </c:pt>
                <c:pt idx="386">
                  <c:v>183.5</c:v>
                </c:pt>
                <c:pt idx="387">
                  <c:v>183.6</c:v>
                </c:pt>
                <c:pt idx="388">
                  <c:v>183.7</c:v>
                </c:pt>
                <c:pt idx="389">
                  <c:v>183.8</c:v>
                </c:pt>
                <c:pt idx="390">
                  <c:v>183.9</c:v>
                </c:pt>
                <c:pt idx="391">
                  <c:v>184</c:v>
                </c:pt>
                <c:pt idx="392">
                  <c:v>184.1</c:v>
                </c:pt>
                <c:pt idx="393">
                  <c:v>184.2</c:v>
                </c:pt>
                <c:pt idx="394">
                  <c:v>184.4</c:v>
                </c:pt>
                <c:pt idx="395">
                  <c:v>184.5</c:v>
                </c:pt>
                <c:pt idx="396">
                  <c:v>184.6</c:v>
                </c:pt>
                <c:pt idx="397">
                  <c:v>184.7</c:v>
                </c:pt>
                <c:pt idx="398">
                  <c:v>184.9</c:v>
                </c:pt>
                <c:pt idx="399">
                  <c:v>185</c:v>
                </c:pt>
                <c:pt idx="400">
                  <c:v>185.1</c:v>
                </c:pt>
                <c:pt idx="401">
                  <c:v>185.2</c:v>
                </c:pt>
                <c:pt idx="402">
                  <c:v>185.4</c:v>
                </c:pt>
                <c:pt idx="403">
                  <c:v>185.5</c:v>
                </c:pt>
                <c:pt idx="404">
                  <c:v>185.6</c:v>
                </c:pt>
                <c:pt idx="405">
                  <c:v>185.7</c:v>
                </c:pt>
                <c:pt idx="406">
                  <c:v>185.9</c:v>
                </c:pt>
                <c:pt idx="407">
                  <c:v>186</c:v>
                </c:pt>
                <c:pt idx="408">
                  <c:v>186.1</c:v>
                </c:pt>
                <c:pt idx="409">
                  <c:v>186.2</c:v>
                </c:pt>
                <c:pt idx="410">
                  <c:v>186.4</c:v>
                </c:pt>
                <c:pt idx="411">
                  <c:v>186.5</c:v>
                </c:pt>
                <c:pt idx="412">
                  <c:v>186.6</c:v>
                </c:pt>
                <c:pt idx="413">
                  <c:v>186.7</c:v>
                </c:pt>
                <c:pt idx="414">
                  <c:v>186.9</c:v>
                </c:pt>
                <c:pt idx="415">
                  <c:v>187</c:v>
                </c:pt>
                <c:pt idx="416">
                  <c:v>187.1</c:v>
                </c:pt>
                <c:pt idx="417">
                  <c:v>187.2</c:v>
                </c:pt>
                <c:pt idx="418">
                  <c:v>187.4</c:v>
                </c:pt>
                <c:pt idx="419">
                  <c:v>187.5</c:v>
                </c:pt>
                <c:pt idx="420">
                  <c:v>187.6</c:v>
                </c:pt>
                <c:pt idx="421">
                  <c:v>187.7</c:v>
                </c:pt>
                <c:pt idx="422">
                  <c:v>187.9</c:v>
                </c:pt>
                <c:pt idx="423">
                  <c:v>188</c:v>
                </c:pt>
                <c:pt idx="424">
                  <c:v>188.1</c:v>
                </c:pt>
                <c:pt idx="425">
                  <c:v>188.2</c:v>
                </c:pt>
                <c:pt idx="426">
                  <c:v>188.4</c:v>
                </c:pt>
                <c:pt idx="427">
                  <c:v>188.5</c:v>
                </c:pt>
                <c:pt idx="428">
                  <c:v>188.6</c:v>
                </c:pt>
                <c:pt idx="429">
                  <c:v>188.8</c:v>
                </c:pt>
                <c:pt idx="430">
                  <c:v>188.9</c:v>
                </c:pt>
                <c:pt idx="431">
                  <c:v>189</c:v>
                </c:pt>
                <c:pt idx="432">
                  <c:v>189.1</c:v>
                </c:pt>
                <c:pt idx="433">
                  <c:v>189.2</c:v>
                </c:pt>
                <c:pt idx="434">
                  <c:v>189.4</c:v>
                </c:pt>
                <c:pt idx="435">
                  <c:v>189.5</c:v>
                </c:pt>
                <c:pt idx="436">
                  <c:v>189.6</c:v>
                </c:pt>
                <c:pt idx="437">
                  <c:v>189.7</c:v>
                </c:pt>
                <c:pt idx="438">
                  <c:v>189.9</c:v>
                </c:pt>
                <c:pt idx="439">
                  <c:v>190</c:v>
                </c:pt>
                <c:pt idx="440">
                  <c:v>190.1</c:v>
                </c:pt>
                <c:pt idx="441">
                  <c:v>190.2</c:v>
                </c:pt>
                <c:pt idx="442">
                  <c:v>190.4</c:v>
                </c:pt>
                <c:pt idx="443">
                  <c:v>190.6</c:v>
                </c:pt>
                <c:pt idx="444">
                  <c:v>190.9</c:v>
                </c:pt>
                <c:pt idx="445">
                  <c:v>191</c:v>
                </c:pt>
                <c:pt idx="446">
                  <c:v>191.1</c:v>
                </c:pt>
                <c:pt idx="447">
                  <c:v>191.5</c:v>
                </c:pt>
                <c:pt idx="448">
                  <c:v>191.6</c:v>
                </c:pt>
                <c:pt idx="449">
                  <c:v>191.7</c:v>
                </c:pt>
                <c:pt idx="450">
                  <c:v>191.9</c:v>
                </c:pt>
                <c:pt idx="451">
                  <c:v>192</c:v>
                </c:pt>
                <c:pt idx="452">
                  <c:v>192.1</c:v>
                </c:pt>
                <c:pt idx="453">
                  <c:v>192.2</c:v>
                </c:pt>
                <c:pt idx="454">
                  <c:v>192.4</c:v>
                </c:pt>
                <c:pt idx="455">
                  <c:v>192.5</c:v>
                </c:pt>
                <c:pt idx="456">
                  <c:v>192.6</c:v>
                </c:pt>
                <c:pt idx="457">
                  <c:v>192.7</c:v>
                </c:pt>
                <c:pt idx="458">
                  <c:v>192.9</c:v>
                </c:pt>
                <c:pt idx="459">
                  <c:v>193</c:v>
                </c:pt>
                <c:pt idx="460">
                  <c:v>193.1</c:v>
                </c:pt>
                <c:pt idx="461">
                  <c:v>193.2</c:v>
                </c:pt>
                <c:pt idx="462">
                  <c:v>193.4</c:v>
                </c:pt>
                <c:pt idx="463">
                  <c:v>193.5</c:v>
                </c:pt>
                <c:pt idx="464">
                  <c:v>193.6</c:v>
                </c:pt>
                <c:pt idx="465">
                  <c:v>193.7</c:v>
                </c:pt>
                <c:pt idx="466">
                  <c:v>193.9</c:v>
                </c:pt>
                <c:pt idx="467">
                  <c:v>194</c:v>
                </c:pt>
                <c:pt idx="468">
                  <c:v>194.1</c:v>
                </c:pt>
                <c:pt idx="469">
                  <c:v>194.2</c:v>
                </c:pt>
                <c:pt idx="470">
                  <c:v>194.4</c:v>
                </c:pt>
                <c:pt idx="471">
                  <c:v>194.5</c:v>
                </c:pt>
                <c:pt idx="472">
                  <c:v>194.6</c:v>
                </c:pt>
                <c:pt idx="473">
                  <c:v>194.7</c:v>
                </c:pt>
                <c:pt idx="474">
                  <c:v>194.9</c:v>
                </c:pt>
                <c:pt idx="475">
                  <c:v>195</c:v>
                </c:pt>
                <c:pt idx="476">
                  <c:v>195.1</c:v>
                </c:pt>
                <c:pt idx="477">
                  <c:v>195.2</c:v>
                </c:pt>
                <c:pt idx="478">
                  <c:v>195.4</c:v>
                </c:pt>
                <c:pt idx="479">
                  <c:v>195.5</c:v>
                </c:pt>
                <c:pt idx="480">
                  <c:v>195.6</c:v>
                </c:pt>
                <c:pt idx="481">
                  <c:v>195.7</c:v>
                </c:pt>
                <c:pt idx="482">
                  <c:v>195.9</c:v>
                </c:pt>
                <c:pt idx="483">
                  <c:v>196</c:v>
                </c:pt>
                <c:pt idx="484">
                  <c:v>196.1</c:v>
                </c:pt>
                <c:pt idx="485">
                  <c:v>196.2</c:v>
                </c:pt>
                <c:pt idx="486">
                  <c:v>196.4</c:v>
                </c:pt>
                <c:pt idx="487">
                  <c:v>196.5</c:v>
                </c:pt>
                <c:pt idx="488">
                  <c:v>196.6</c:v>
                </c:pt>
                <c:pt idx="489">
                  <c:v>196.7</c:v>
                </c:pt>
                <c:pt idx="490">
                  <c:v>196.9</c:v>
                </c:pt>
                <c:pt idx="491">
                  <c:v>197.1</c:v>
                </c:pt>
                <c:pt idx="492">
                  <c:v>197.2</c:v>
                </c:pt>
                <c:pt idx="493">
                  <c:v>197.4</c:v>
                </c:pt>
                <c:pt idx="494">
                  <c:v>197.5</c:v>
                </c:pt>
                <c:pt idx="495">
                  <c:v>197.6</c:v>
                </c:pt>
                <c:pt idx="496">
                  <c:v>197.7</c:v>
                </c:pt>
                <c:pt idx="497">
                  <c:v>197.9</c:v>
                </c:pt>
                <c:pt idx="498">
                  <c:v>198</c:v>
                </c:pt>
                <c:pt idx="499">
                  <c:v>198.1</c:v>
                </c:pt>
                <c:pt idx="500">
                  <c:v>198.2</c:v>
                </c:pt>
                <c:pt idx="501">
                  <c:v>198.4</c:v>
                </c:pt>
                <c:pt idx="502">
                  <c:v>198.6</c:v>
                </c:pt>
                <c:pt idx="503">
                  <c:v>199.1</c:v>
                </c:pt>
                <c:pt idx="504">
                  <c:v>199.2</c:v>
                </c:pt>
                <c:pt idx="505">
                  <c:v>199.4</c:v>
                </c:pt>
                <c:pt idx="506">
                  <c:v>199.5</c:v>
                </c:pt>
                <c:pt idx="507">
                  <c:v>199.6</c:v>
                </c:pt>
                <c:pt idx="508">
                  <c:v>199.7</c:v>
                </c:pt>
                <c:pt idx="509">
                  <c:v>199.8</c:v>
                </c:pt>
                <c:pt idx="510">
                  <c:v>199.9</c:v>
                </c:pt>
                <c:pt idx="511">
                  <c:v>200</c:v>
                </c:pt>
                <c:pt idx="512">
                  <c:v>200.1</c:v>
                </c:pt>
                <c:pt idx="513">
                  <c:v>200.2</c:v>
                </c:pt>
                <c:pt idx="514">
                  <c:v>200.4</c:v>
                </c:pt>
                <c:pt idx="515">
                  <c:v>200.5</c:v>
                </c:pt>
                <c:pt idx="516">
                  <c:v>200.6</c:v>
                </c:pt>
                <c:pt idx="517">
                  <c:v>200.7</c:v>
                </c:pt>
                <c:pt idx="518">
                  <c:v>200.9</c:v>
                </c:pt>
                <c:pt idx="519">
                  <c:v>201</c:v>
                </c:pt>
                <c:pt idx="520">
                  <c:v>201.1</c:v>
                </c:pt>
                <c:pt idx="521">
                  <c:v>201.2</c:v>
                </c:pt>
                <c:pt idx="522">
                  <c:v>201.4</c:v>
                </c:pt>
                <c:pt idx="523">
                  <c:v>201.5</c:v>
                </c:pt>
                <c:pt idx="524">
                  <c:v>201.6</c:v>
                </c:pt>
                <c:pt idx="525">
                  <c:v>201.7</c:v>
                </c:pt>
                <c:pt idx="526">
                  <c:v>201.9</c:v>
                </c:pt>
                <c:pt idx="527">
                  <c:v>202</c:v>
                </c:pt>
                <c:pt idx="528">
                  <c:v>202.1</c:v>
                </c:pt>
                <c:pt idx="529">
                  <c:v>202.2</c:v>
                </c:pt>
                <c:pt idx="530">
                  <c:v>202.4</c:v>
                </c:pt>
                <c:pt idx="531">
                  <c:v>202.5</c:v>
                </c:pt>
                <c:pt idx="532">
                  <c:v>202.6</c:v>
                </c:pt>
                <c:pt idx="533">
                  <c:v>202.7</c:v>
                </c:pt>
                <c:pt idx="534">
                  <c:v>202.9</c:v>
                </c:pt>
                <c:pt idx="535">
                  <c:v>203</c:v>
                </c:pt>
                <c:pt idx="536">
                  <c:v>203.1</c:v>
                </c:pt>
                <c:pt idx="537">
                  <c:v>203.2</c:v>
                </c:pt>
                <c:pt idx="538">
                  <c:v>203.4</c:v>
                </c:pt>
                <c:pt idx="539">
                  <c:v>203.5</c:v>
                </c:pt>
                <c:pt idx="540">
                  <c:v>203.6</c:v>
                </c:pt>
                <c:pt idx="541">
                  <c:v>203.7</c:v>
                </c:pt>
                <c:pt idx="542">
                  <c:v>203.9</c:v>
                </c:pt>
                <c:pt idx="543">
                  <c:v>204</c:v>
                </c:pt>
                <c:pt idx="544">
                  <c:v>204.1</c:v>
                </c:pt>
                <c:pt idx="545">
                  <c:v>204.2</c:v>
                </c:pt>
                <c:pt idx="546">
                  <c:v>204.4</c:v>
                </c:pt>
                <c:pt idx="547">
                  <c:v>204.5</c:v>
                </c:pt>
                <c:pt idx="548">
                  <c:v>204.6</c:v>
                </c:pt>
                <c:pt idx="549">
                  <c:v>204.7</c:v>
                </c:pt>
                <c:pt idx="550">
                  <c:v>204.9</c:v>
                </c:pt>
                <c:pt idx="551">
                  <c:v>205</c:v>
                </c:pt>
                <c:pt idx="552">
                  <c:v>205.1</c:v>
                </c:pt>
                <c:pt idx="553">
                  <c:v>205.2</c:v>
                </c:pt>
                <c:pt idx="554">
                  <c:v>205.3</c:v>
                </c:pt>
                <c:pt idx="555">
                  <c:v>205.4</c:v>
                </c:pt>
                <c:pt idx="556">
                  <c:v>205.5</c:v>
                </c:pt>
                <c:pt idx="557">
                  <c:v>205.6</c:v>
                </c:pt>
                <c:pt idx="558">
                  <c:v>205.7</c:v>
                </c:pt>
                <c:pt idx="559">
                  <c:v>205.9</c:v>
                </c:pt>
                <c:pt idx="560">
                  <c:v>206</c:v>
                </c:pt>
                <c:pt idx="561">
                  <c:v>206.1</c:v>
                </c:pt>
                <c:pt idx="562">
                  <c:v>206.2</c:v>
                </c:pt>
                <c:pt idx="563">
                  <c:v>206.3</c:v>
                </c:pt>
                <c:pt idx="564">
                  <c:v>206.4</c:v>
                </c:pt>
                <c:pt idx="565">
                  <c:v>206.5</c:v>
                </c:pt>
                <c:pt idx="566">
                  <c:v>206.6</c:v>
                </c:pt>
                <c:pt idx="567">
                  <c:v>206.7</c:v>
                </c:pt>
                <c:pt idx="568">
                  <c:v>206.9</c:v>
                </c:pt>
                <c:pt idx="569">
                  <c:v>207</c:v>
                </c:pt>
                <c:pt idx="570">
                  <c:v>207.1</c:v>
                </c:pt>
                <c:pt idx="571">
                  <c:v>207.2</c:v>
                </c:pt>
                <c:pt idx="572">
                  <c:v>207.4</c:v>
                </c:pt>
                <c:pt idx="573">
                  <c:v>207.5</c:v>
                </c:pt>
                <c:pt idx="574">
                  <c:v>207.6</c:v>
                </c:pt>
                <c:pt idx="575">
                  <c:v>207.9</c:v>
                </c:pt>
                <c:pt idx="576">
                  <c:v>208</c:v>
                </c:pt>
                <c:pt idx="577">
                  <c:v>208.1</c:v>
                </c:pt>
                <c:pt idx="578">
                  <c:v>208.2</c:v>
                </c:pt>
                <c:pt idx="579">
                  <c:v>208.3</c:v>
                </c:pt>
                <c:pt idx="580">
                  <c:v>208.4</c:v>
                </c:pt>
                <c:pt idx="581">
                  <c:v>208.5</c:v>
                </c:pt>
                <c:pt idx="582">
                  <c:v>208.6</c:v>
                </c:pt>
                <c:pt idx="583">
                  <c:v>208.7</c:v>
                </c:pt>
                <c:pt idx="584">
                  <c:v>208.8</c:v>
                </c:pt>
                <c:pt idx="585">
                  <c:v>208.9</c:v>
                </c:pt>
                <c:pt idx="586">
                  <c:v>209</c:v>
                </c:pt>
                <c:pt idx="587">
                  <c:v>209.1</c:v>
                </c:pt>
                <c:pt idx="588">
                  <c:v>209.2</c:v>
                </c:pt>
                <c:pt idx="589">
                  <c:v>209.3</c:v>
                </c:pt>
                <c:pt idx="590">
                  <c:v>209.4</c:v>
                </c:pt>
                <c:pt idx="591">
                  <c:v>209.6</c:v>
                </c:pt>
                <c:pt idx="592">
                  <c:v>209.7</c:v>
                </c:pt>
                <c:pt idx="593">
                  <c:v>209.9</c:v>
                </c:pt>
                <c:pt idx="594">
                  <c:v>210</c:v>
                </c:pt>
                <c:pt idx="595">
                  <c:v>210.1</c:v>
                </c:pt>
                <c:pt idx="596">
                  <c:v>210.2</c:v>
                </c:pt>
                <c:pt idx="597">
                  <c:v>210.3</c:v>
                </c:pt>
                <c:pt idx="598">
                  <c:v>210.4</c:v>
                </c:pt>
                <c:pt idx="599">
                  <c:v>210.5</c:v>
                </c:pt>
                <c:pt idx="600">
                  <c:v>210.6</c:v>
                </c:pt>
                <c:pt idx="601">
                  <c:v>210.7</c:v>
                </c:pt>
                <c:pt idx="602">
                  <c:v>210.8</c:v>
                </c:pt>
                <c:pt idx="603">
                  <c:v>210.9</c:v>
                </c:pt>
                <c:pt idx="604">
                  <c:v>211</c:v>
                </c:pt>
                <c:pt idx="605">
                  <c:v>211.1</c:v>
                </c:pt>
                <c:pt idx="606">
                  <c:v>211.2</c:v>
                </c:pt>
                <c:pt idx="607">
                  <c:v>211.3</c:v>
                </c:pt>
                <c:pt idx="608">
                  <c:v>211.4</c:v>
                </c:pt>
                <c:pt idx="609">
                  <c:v>211.5</c:v>
                </c:pt>
                <c:pt idx="610">
                  <c:v>211.6</c:v>
                </c:pt>
                <c:pt idx="611">
                  <c:v>211.7</c:v>
                </c:pt>
                <c:pt idx="612">
                  <c:v>211.8</c:v>
                </c:pt>
                <c:pt idx="613">
                  <c:v>211.9</c:v>
                </c:pt>
                <c:pt idx="614">
                  <c:v>212</c:v>
                </c:pt>
                <c:pt idx="615">
                  <c:v>212.1</c:v>
                </c:pt>
                <c:pt idx="616">
                  <c:v>212.2</c:v>
                </c:pt>
                <c:pt idx="617">
                  <c:v>212.3</c:v>
                </c:pt>
                <c:pt idx="618">
                  <c:v>212.4</c:v>
                </c:pt>
                <c:pt idx="619">
                  <c:v>212.5</c:v>
                </c:pt>
                <c:pt idx="620">
                  <c:v>212.6</c:v>
                </c:pt>
                <c:pt idx="621">
                  <c:v>212.7</c:v>
                </c:pt>
                <c:pt idx="622">
                  <c:v>212.8</c:v>
                </c:pt>
                <c:pt idx="623">
                  <c:v>212.9</c:v>
                </c:pt>
                <c:pt idx="624">
                  <c:v>213</c:v>
                </c:pt>
                <c:pt idx="625">
                  <c:v>213.1</c:v>
                </c:pt>
                <c:pt idx="626">
                  <c:v>213.2</c:v>
                </c:pt>
                <c:pt idx="627">
                  <c:v>213.3</c:v>
                </c:pt>
                <c:pt idx="628">
                  <c:v>213.4</c:v>
                </c:pt>
                <c:pt idx="629">
                  <c:v>213.5</c:v>
                </c:pt>
                <c:pt idx="630">
                  <c:v>213.6</c:v>
                </c:pt>
                <c:pt idx="631">
                  <c:v>213.7</c:v>
                </c:pt>
                <c:pt idx="632">
                  <c:v>213.9</c:v>
                </c:pt>
                <c:pt idx="633">
                  <c:v>214</c:v>
                </c:pt>
                <c:pt idx="634">
                  <c:v>214.1</c:v>
                </c:pt>
                <c:pt idx="635">
                  <c:v>214.2</c:v>
                </c:pt>
                <c:pt idx="636">
                  <c:v>214.4</c:v>
                </c:pt>
                <c:pt idx="637">
                  <c:v>214.5</c:v>
                </c:pt>
                <c:pt idx="638">
                  <c:v>214.6</c:v>
                </c:pt>
                <c:pt idx="639">
                  <c:v>214.7</c:v>
                </c:pt>
                <c:pt idx="640">
                  <c:v>214.9</c:v>
                </c:pt>
                <c:pt idx="641">
                  <c:v>215</c:v>
                </c:pt>
                <c:pt idx="642">
                  <c:v>215.1</c:v>
                </c:pt>
                <c:pt idx="643">
                  <c:v>215.2</c:v>
                </c:pt>
                <c:pt idx="644">
                  <c:v>215.3</c:v>
                </c:pt>
                <c:pt idx="645">
                  <c:v>215.4</c:v>
                </c:pt>
                <c:pt idx="646">
                  <c:v>215.5</c:v>
                </c:pt>
                <c:pt idx="647">
                  <c:v>215.6</c:v>
                </c:pt>
                <c:pt idx="648">
                  <c:v>215.7</c:v>
                </c:pt>
                <c:pt idx="649">
                  <c:v>215.9</c:v>
                </c:pt>
                <c:pt idx="650">
                  <c:v>216</c:v>
                </c:pt>
                <c:pt idx="651">
                  <c:v>216.1</c:v>
                </c:pt>
                <c:pt idx="652">
                  <c:v>216.2</c:v>
                </c:pt>
                <c:pt idx="653">
                  <c:v>216.3</c:v>
                </c:pt>
                <c:pt idx="654">
                  <c:v>216.4</c:v>
                </c:pt>
                <c:pt idx="655">
                  <c:v>216.5</c:v>
                </c:pt>
                <c:pt idx="656">
                  <c:v>216.6</c:v>
                </c:pt>
                <c:pt idx="657">
                  <c:v>216.7</c:v>
                </c:pt>
                <c:pt idx="658">
                  <c:v>216.8</c:v>
                </c:pt>
                <c:pt idx="659">
                  <c:v>216.9</c:v>
                </c:pt>
                <c:pt idx="660">
                  <c:v>217</c:v>
                </c:pt>
                <c:pt idx="661">
                  <c:v>217.1</c:v>
                </c:pt>
                <c:pt idx="662">
                  <c:v>217.2</c:v>
                </c:pt>
                <c:pt idx="663">
                  <c:v>217.3</c:v>
                </c:pt>
                <c:pt idx="664">
                  <c:v>217.4</c:v>
                </c:pt>
                <c:pt idx="665">
                  <c:v>217.5</c:v>
                </c:pt>
                <c:pt idx="666">
                  <c:v>217.6</c:v>
                </c:pt>
                <c:pt idx="667">
                  <c:v>217.7</c:v>
                </c:pt>
                <c:pt idx="668">
                  <c:v>217.8</c:v>
                </c:pt>
                <c:pt idx="669">
                  <c:v>217.9</c:v>
                </c:pt>
                <c:pt idx="670">
                  <c:v>218</c:v>
                </c:pt>
                <c:pt idx="671">
                  <c:v>218.1</c:v>
                </c:pt>
                <c:pt idx="672">
                  <c:v>218.2</c:v>
                </c:pt>
                <c:pt idx="673">
                  <c:v>218.3</c:v>
                </c:pt>
                <c:pt idx="674">
                  <c:v>218.4</c:v>
                </c:pt>
                <c:pt idx="675">
                  <c:v>218.5</c:v>
                </c:pt>
                <c:pt idx="676">
                  <c:v>218.6</c:v>
                </c:pt>
                <c:pt idx="677">
                  <c:v>218.7</c:v>
                </c:pt>
                <c:pt idx="678">
                  <c:v>218.8</c:v>
                </c:pt>
                <c:pt idx="679">
                  <c:v>219</c:v>
                </c:pt>
                <c:pt idx="680">
                  <c:v>219.1</c:v>
                </c:pt>
                <c:pt idx="681">
                  <c:v>219.2</c:v>
                </c:pt>
                <c:pt idx="682">
                  <c:v>219.3</c:v>
                </c:pt>
                <c:pt idx="683">
                  <c:v>219.4</c:v>
                </c:pt>
                <c:pt idx="684">
                  <c:v>219.5</c:v>
                </c:pt>
                <c:pt idx="685">
                  <c:v>219.6</c:v>
                </c:pt>
                <c:pt idx="686">
                  <c:v>219.7</c:v>
                </c:pt>
                <c:pt idx="687">
                  <c:v>219.8</c:v>
                </c:pt>
                <c:pt idx="688">
                  <c:v>219.9</c:v>
                </c:pt>
                <c:pt idx="689">
                  <c:v>220</c:v>
                </c:pt>
                <c:pt idx="690">
                  <c:v>220.1</c:v>
                </c:pt>
                <c:pt idx="691">
                  <c:v>220.2</c:v>
                </c:pt>
                <c:pt idx="692">
                  <c:v>220.3</c:v>
                </c:pt>
                <c:pt idx="693">
                  <c:v>220.4</c:v>
                </c:pt>
                <c:pt idx="694">
                  <c:v>220.5</c:v>
                </c:pt>
                <c:pt idx="695">
                  <c:v>220.6</c:v>
                </c:pt>
                <c:pt idx="696">
                  <c:v>221.1</c:v>
                </c:pt>
                <c:pt idx="697">
                  <c:v>221.4</c:v>
                </c:pt>
                <c:pt idx="698">
                  <c:v>221.5</c:v>
                </c:pt>
                <c:pt idx="699">
                  <c:v>221.6</c:v>
                </c:pt>
                <c:pt idx="700">
                  <c:v>221.7</c:v>
                </c:pt>
                <c:pt idx="701">
                  <c:v>221.8</c:v>
                </c:pt>
                <c:pt idx="702">
                  <c:v>221.9</c:v>
                </c:pt>
                <c:pt idx="703">
                  <c:v>222</c:v>
                </c:pt>
                <c:pt idx="704">
                  <c:v>222.1</c:v>
                </c:pt>
                <c:pt idx="705">
                  <c:v>222.2</c:v>
                </c:pt>
                <c:pt idx="706">
                  <c:v>222.3</c:v>
                </c:pt>
                <c:pt idx="707">
                  <c:v>222.4</c:v>
                </c:pt>
                <c:pt idx="708">
                  <c:v>222.5</c:v>
                </c:pt>
                <c:pt idx="709">
                  <c:v>222.7</c:v>
                </c:pt>
                <c:pt idx="710">
                  <c:v>222.8</c:v>
                </c:pt>
                <c:pt idx="711">
                  <c:v>223.1</c:v>
                </c:pt>
                <c:pt idx="712">
                  <c:v>223.2</c:v>
                </c:pt>
                <c:pt idx="713">
                  <c:v>223.3</c:v>
                </c:pt>
                <c:pt idx="714">
                  <c:v>223.4</c:v>
                </c:pt>
                <c:pt idx="715">
                  <c:v>223.5</c:v>
                </c:pt>
                <c:pt idx="716">
                  <c:v>223.6</c:v>
                </c:pt>
                <c:pt idx="717">
                  <c:v>223.7</c:v>
                </c:pt>
                <c:pt idx="718">
                  <c:v>223.8</c:v>
                </c:pt>
                <c:pt idx="719">
                  <c:v>223.9</c:v>
                </c:pt>
                <c:pt idx="720">
                  <c:v>224</c:v>
                </c:pt>
                <c:pt idx="721">
                  <c:v>224.1</c:v>
                </c:pt>
                <c:pt idx="722">
                  <c:v>224.4</c:v>
                </c:pt>
                <c:pt idx="723">
                  <c:v>224.5</c:v>
                </c:pt>
                <c:pt idx="724">
                  <c:v>224.6</c:v>
                </c:pt>
                <c:pt idx="725">
                  <c:v>224.7</c:v>
                </c:pt>
                <c:pt idx="726">
                  <c:v>224.8</c:v>
                </c:pt>
                <c:pt idx="727">
                  <c:v>224.9</c:v>
                </c:pt>
                <c:pt idx="728">
                  <c:v>225</c:v>
                </c:pt>
                <c:pt idx="729">
                  <c:v>225.1</c:v>
                </c:pt>
                <c:pt idx="730">
                  <c:v>225.2</c:v>
                </c:pt>
                <c:pt idx="731">
                  <c:v>225.3</c:v>
                </c:pt>
                <c:pt idx="732">
                  <c:v>225.4</c:v>
                </c:pt>
                <c:pt idx="733">
                  <c:v>225.5</c:v>
                </c:pt>
                <c:pt idx="734">
                  <c:v>225.6</c:v>
                </c:pt>
                <c:pt idx="735">
                  <c:v>225.7</c:v>
                </c:pt>
                <c:pt idx="736">
                  <c:v>225.8</c:v>
                </c:pt>
                <c:pt idx="737">
                  <c:v>225.9</c:v>
                </c:pt>
                <c:pt idx="738">
                  <c:v>226</c:v>
                </c:pt>
                <c:pt idx="739">
                  <c:v>226.1</c:v>
                </c:pt>
                <c:pt idx="740">
                  <c:v>226.2</c:v>
                </c:pt>
                <c:pt idx="741">
                  <c:v>226.5</c:v>
                </c:pt>
                <c:pt idx="742">
                  <c:v>226.6</c:v>
                </c:pt>
                <c:pt idx="743">
                  <c:v>226.8</c:v>
                </c:pt>
                <c:pt idx="744">
                  <c:v>226.9</c:v>
                </c:pt>
                <c:pt idx="745">
                  <c:v>227</c:v>
                </c:pt>
                <c:pt idx="746">
                  <c:v>227.1</c:v>
                </c:pt>
                <c:pt idx="747">
                  <c:v>227.3</c:v>
                </c:pt>
                <c:pt idx="748">
                  <c:v>227.4</c:v>
                </c:pt>
                <c:pt idx="749">
                  <c:v>227.5</c:v>
                </c:pt>
                <c:pt idx="750">
                  <c:v>227.6</c:v>
                </c:pt>
                <c:pt idx="751">
                  <c:v>228.1</c:v>
                </c:pt>
                <c:pt idx="752">
                  <c:v>228.2</c:v>
                </c:pt>
                <c:pt idx="753">
                  <c:v>228.3</c:v>
                </c:pt>
                <c:pt idx="754">
                  <c:v>228.4</c:v>
                </c:pt>
                <c:pt idx="755">
                  <c:v>228.5</c:v>
                </c:pt>
                <c:pt idx="756">
                  <c:v>228.6</c:v>
                </c:pt>
                <c:pt idx="757">
                  <c:v>228.8</c:v>
                </c:pt>
                <c:pt idx="758">
                  <c:v>228.9</c:v>
                </c:pt>
                <c:pt idx="759">
                  <c:v>229</c:v>
                </c:pt>
                <c:pt idx="760">
                  <c:v>229.1</c:v>
                </c:pt>
                <c:pt idx="761">
                  <c:v>229.2</c:v>
                </c:pt>
                <c:pt idx="762">
                  <c:v>229.4</c:v>
                </c:pt>
                <c:pt idx="763">
                  <c:v>229.5</c:v>
                </c:pt>
                <c:pt idx="764">
                  <c:v>229.6</c:v>
                </c:pt>
                <c:pt idx="765">
                  <c:v>229.8</c:v>
                </c:pt>
                <c:pt idx="766">
                  <c:v>229.9</c:v>
                </c:pt>
                <c:pt idx="767">
                  <c:v>230</c:v>
                </c:pt>
                <c:pt idx="768">
                  <c:v>230.1</c:v>
                </c:pt>
                <c:pt idx="769">
                  <c:v>230.5</c:v>
                </c:pt>
                <c:pt idx="770">
                  <c:v>230.6</c:v>
                </c:pt>
                <c:pt idx="771">
                  <c:v>230.8</c:v>
                </c:pt>
                <c:pt idx="772">
                  <c:v>230.9</c:v>
                </c:pt>
                <c:pt idx="773">
                  <c:v>231.1</c:v>
                </c:pt>
                <c:pt idx="774">
                  <c:v>231.4</c:v>
                </c:pt>
                <c:pt idx="775">
                  <c:v>231.5</c:v>
                </c:pt>
                <c:pt idx="776">
                  <c:v>231.6</c:v>
                </c:pt>
                <c:pt idx="777">
                  <c:v>231.7</c:v>
                </c:pt>
                <c:pt idx="778">
                  <c:v>231.8</c:v>
                </c:pt>
                <c:pt idx="779">
                  <c:v>231.9</c:v>
                </c:pt>
                <c:pt idx="780">
                  <c:v>232</c:v>
                </c:pt>
                <c:pt idx="781">
                  <c:v>232.1</c:v>
                </c:pt>
                <c:pt idx="782">
                  <c:v>232.2</c:v>
                </c:pt>
                <c:pt idx="783">
                  <c:v>232.3</c:v>
                </c:pt>
                <c:pt idx="784">
                  <c:v>232.4</c:v>
                </c:pt>
                <c:pt idx="785">
                  <c:v>232.6</c:v>
                </c:pt>
                <c:pt idx="786">
                  <c:v>232.7</c:v>
                </c:pt>
                <c:pt idx="787">
                  <c:v>232.8</c:v>
                </c:pt>
                <c:pt idx="788">
                  <c:v>232.9</c:v>
                </c:pt>
                <c:pt idx="789">
                  <c:v>233</c:v>
                </c:pt>
                <c:pt idx="790">
                  <c:v>233.1</c:v>
                </c:pt>
                <c:pt idx="791">
                  <c:v>233.2</c:v>
                </c:pt>
                <c:pt idx="792">
                  <c:v>233.3</c:v>
                </c:pt>
                <c:pt idx="793">
                  <c:v>233.4</c:v>
                </c:pt>
                <c:pt idx="794">
                  <c:v>233.5</c:v>
                </c:pt>
                <c:pt idx="795">
                  <c:v>233.6</c:v>
                </c:pt>
                <c:pt idx="796">
                  <c:v>233.7</c:v>
                </c:pt>
                <c:pt idx="797">
                  <c:v>233.8</c:v>
                </c:pt>
                <c:pt idx="798">
                  <c:v>233.9</c:v>
                </c:pt>
                <c:pt idx="799">
                  <c:v>234</c:v>
                </c:pt>
                <c:pt idx="800">
                  <c:v>234.1</c:v>
                </c:pt>
                <c:pt idx="801">
                  <c:v>234.2</c:v>
                </c:pt>
                <c:pt idx="802">
                  <c:v>234.3</c:v>
                </c:pt>
                <c:pt idx="803">
                  <c:v>234.4</c:v>
                </c:pt>
                <c:pt idx="804">
                  <c:v>234.5</c:v>
                </c:pt>
                <c:pt idx="805">
                  <c:v>234.6</c:v>
                </c:pt>
                <c:pt idx="806">
                  <c:v>234.7</c:v>
                </c:pt>
                <c:pt idx="807">
                  <c:v>234.8</c:v>
                </c:pt>
                <c:pt idx="808">
                  <c:v>234.9</c:v>
                </c:pt>
                <c:pt idx="809">
                  <c:v>235</c:v>
                </c:pt>
                <c:pt idx="810">
                  <c:v>235.1</c:v>
                </c:pt>
                <c:pt idx="811">
                  <c:v>235.2</c:v>
                </c:pt>
                <c:pt idx="812">
                  <c:v>235.3</c:v>
                </c:pt>
                <c:pt idx="813">
                  <c:v>235.4</c:v>
                </c:pt>
                <c:pt idx="814">
                  <c:v>235.5</c:v>
                </c:pt>
                <c:pt idx="815">
                  <c:v>235.6</c:v>
                </c:pt>
                <c:pt idx="816">
                  <c:v>235.7</c:v>
                </c:pt>
                <c:pt idx="817">
                  <c:v>235.8</c:v>
                </c:pt>
                <c:pt idx="818">
                  <c:v>235.9</c:v>
                </c:pt>
                <c:pt idx="819">
                  <c:v>236</c:v>
                </c:pt>
                <c:pt idx="820">
                  <c:v>236.1</c:v>
                </c:pt>
                <c:pt idx="821">
                  <c:v>236.2</c:v>
                </c:pt>
                <c:pt idx="822">
                  <c:v>236.3</c:v>
                </c:pt>
                <c:pt idx="823">
                  <c:v>236.4</c:v>
                </c:pt>
                <c:pt idx="824">
                  <c:v>236.5</c:v>
                </c:pt>
                <c:pt idx="825">
                  <c:v>236.6</c:v>
                </c:pt>
                <c:pt idx="826">
                  <c:v>236.7</c:v>
                </c:pt>
                <c:pt idx="827">
                  <c:v>236.8</c:v>
                </c:pt>
                <c:pt idx="828">
                  <c:v>237</c:v>
                </c:pt>
                <c:pt idx="829">
                  <c:v>237.1</c:v>
                </c:pt>
                <c:pt idx="830">
                  <c:v>237.2</c:v>
                </c:pt>
                <c:pt idx="831">
                  <c:v>237.3</c:v>
                </c:pt>
                <c:pt idx="832">
                  <c:v>237.4</c:v>
                </c:pt>
                <c:pt idx="833">
                  <c:v>237.5</c:v>
                </c:pt>
                <c:pt idx="834">
                  <c:v>237.7</c:v>
                </c:pt>
                <c:pt idx="835">
                  <c:v>237.8</c:v>
                </c:pt>
                <c:pt idx="836">
                  <c:v>237.9</c:v>
                </c:pt>
                <c:pt idx="837">
                  <c:v>238</c:v>
                </c:pt>
                <c:pt idx="838">
                  <c:v>238.2</c:v>
                </c:pt>
                <c:pt idx="839">
                  <c:v>238.3</c:v>
                </c:pt>
                <c:pt idx="840">
                  <c:v>238.4</c:v>
                </c:pt>
                <c:pt idx="841">
                  <c:v>238.5</c:v>
                </c:pt>
                <c:pt idx="842">
                  <c:v>238.7</c:v>
                </c:pt>
                <c:pt idx="843">
                  <c:v>238.8</c:v>
                </c:pt>
                <c:pt idx="844">
                  <c:v>238.9</c:v>
                </c:pt>
                <c:pt idx="845">
                  <c:v>239</c:v>
                </c:pt>
                <c:pt idx="846">
                  <c:v>239.2</c:v>
                </c:pt>
                <c:pt idx="847">
                  <c:v>239.3</c:v>
                </c:pt>
                <c:pt idx="848">
                  <c:v>239.4</c:v>
                </c:pt>
                <c:pt idx="849">
                  <c:v>239.5</c:v>
                </c:pt>
                <c:pt idx="850">
                  <c:v>239.7</c:v>
                </c:pt>
                <c:pt idx="851">
                  <c:v>239.8</c:v>
                </c:pt>
                <c:pt idx="852">
                  <c:v>239.9</c:v>
                </c:pt>
                <c:pt idx="853">
                  <c:v>240</c:v>
                </c:pt>
                <c:pt idx="854">
                  <c:v>240.2</c:v>
                </c:pt>
                <c:pt idx="855">
                  <c:v>240.3</c:v>
                </c:pt>
                <c:pt idx="856">
                  <c:v>240.4</c:v>
                </c:pt>
                <c:pt idx="857">
                  <c:v>240.5</c:v>
                </c:pt>
                <c:pt idx="858">
                  <c:v>240.6</c:v>
                </c:pt>
                <c:pt idx="859">
                  <c:v>240.7</c:v>
                </c:pt>
                <c:pt idx="860">
                  <c:v>240.8</c:v>
                </c:pt>
                <c:pt idx="861">
                  <c:v>240.9</c:v>
                </c:pt>
                <c:pt idx="862">
                  <c:v>241</c:v>
                </c:pt>
                <c:pt idx="863">
                  <c:v>241.2</c:v>
                </c:pt>
                <c:pt idx="864">
                  <c:v>241.3</c:v>
                </c:pt>
                <c:pt idx="865">
                  <c:v>241.4</c:v>
                </c:pt>
                <c:pt idx="866">
                  <c:v>241.5</c:v>
                </c:pt>
                <c:pt idx="867">
                  <c:v>241.7</c:v>
                </c:pt>
                <c:pt idx="868">
                  <c:v>241.8</c:v>
                </c:pt>
                <c:pt idx="869">
                  <c:v>241.9</c:v>
                </c:pt>
                <c:pt idx="870">
                  <c:v>242.1</c:v>
                </c:pt>
                <c:pt idx="871">
                  <c:v>242.2</c:v>
                </c:pt>
                <c:pt idx="872">
                  <c:v>242.3</c:v>
                </c:pt>
                <c:pt idx="873">
                  <c:v>242.4</c:v>
                </c:pt>
                <c:pt idx="874">
                  <c:v>242.5</c:v>
                </c:pt>
                <c:pt idx="875">
                  <c:v>242.7</c:v>
                </c:pt>
                <c:pt idx="876">
                  <c:v>242.8</c:v>
                </c:pt>
                <c:pt idx="877">
                  <c:v>242.9</c:v>
                </c:pt>
                <c:pt idx="878">
                  <c:v>243</c:v>
                </c:pt>
                <c:pt idx="879">
                  <c:v>243.2</c:v>
                </c:pt>
                <c:pt idx="880">
                  <c:v>243.3</c:v>
                </c:pt>
                <c:pt idx="881">
                  <c:v>243.4</c:v>
                </c:pt>
                <c:pt idx="882">
                  <c:v>243.5</c:v>
                </c:pt>
                <c:pt idx="883">
                  <c:v>243.7</c:v>
                </c:pt>
                <c:pt idx="884">
                  <c:v>243.8</c:v>
                </c:pt>
                <c:pt idx="885">
                  <c:v>243.9</c:v>
                </c:pt>
                <c:pt idx="886">
                  <c:v>244</c:v>
                </c:pt>
                <c:pt idx="887">
                  <c:v>244.2</c:v>
                </c:pt>
                <c:pt idx="888">
                  <c:v>244.3</c:v>
                </c:pt>
                <c:pt idx="889">
                  <c:v>244.4</c:v>
                </c:pt>
                <c:pt idx="890">
                  <c:v>244.5</c:v>
                </c:pt>
                <c:pt idx="891">
                  <c:v>244.7</c:v>
                </c:pt>
                <c:pt idx="892">
                  <c:v>244.8</c:v>
                </c:pt>
                <c:pt idx="893">
                  <c:v>244.9</c:v>
                </c:pt>
                <c:pt idx="894">
                  <c:v>245</c:v>
                </c:pt>
                <c:pt idx="895">
                  <c:v>245.2</c:v>
                </c:pt>
                <c:pt idx="896">
                  <c:v>245.3</c:v>
                </c:pt>
                <c:pt idx="897">
                  <c:v>245.4</c:v>
                </c:pt>
                <c:pt idx="898">
                  <c:v>245.5</c:v>
                </c:pt>
                <c:pt idx="899">
                  <c:v>245.7</c:v>
                </c:pt>
                <c:pt idx="900">
                  <c:v>245.8</c:v>
                </c:pt>
                <c:pt idx="901">
                  <c:v>245.9</c:v>
                </c:pt>
                <c:pt idx="902">
                  <c:v>246</c:v>
                </c:pt>
                <c:pt idx="903">
                  <c:v>246.2</c:v>
                </c:pt>
                <c:pt idx="904">
                  <c:v>246.3</c:v>
                </c:pt>
                <c:pt idx="905">
                  <c:v>246.4</c:v>
                </c:pt>
                <c:pt idx="906">
                  <c:v>246.5</c:v>
                </c:pt>
                <c:pt idx="907">
                  <c:v>246.7</c:v>
                </c:pt>
                <c:pt idx="908">
                  <c:v>246.8</c:v>
                </c:pt>
                <c:pt idx="909">
                  <c:v>246.9</c:v>
                </c:pt>
                <c:pt idx="910">
                  <c:v>247</c:v>
                </c:pt>
                <c:pt idx="911">
                  <c:v>247.1</c:v>
                </c:pt>
                <c:pt idx="912">
                  <c:v>247.2</c:v>
                </c:pt>
                <c:pt idx="913">
                  <c:v>247.3</c:v>
                </c:pt>
                <c:pt idx="914">
                  <c:v>247.4</c:v>
                </c:pt>
                <c:pt idx="915">
                  <c:v>247.5</c:v>
                </c:pt>
                <c:pt idx="916">
                  <c:v>247.7</c:v>
                </c:pt>
                <c:pt idx="917">
                  <c:v>247.8</c:v>
                </c:pt>
                <c:pt idx="918">
                  <c:v>247.9</c:v>
                </c:pt>
                <c:pt idx="919">
                  <c:v>248</c:v>
                </c:pt>
                <c:pt idx="920">
                  <c:v>248.2</c:v>
                </c:pt>
                <c:pt idx="921">
                  <c:v>248.3</c:v>
                </c:pt>
                <c:pt idx="922">
                  <c:v>248.4</c:v>
                </c:pt>
                <c:pt idx="923">
                  <c:v>248.5</c:v>
                </c:pt>
                <c:pt idx="924">
                  <c:v>248.7</c:v>
                </c:pt>
                <c:pt idx="925">
                  <c:v>248.8</c:v>
                </c:pt>
                <c:pt idx="926">
                  <c:v>248.9</c:v>
                </c:pt>
                <c:pt idx="927">
                  <c:v>249</c:v>
                </c:pt>
                <c:pt idx="928">
                  <c:v>249.2</c:v>
                </c:pt>
                <c:pt idx="929">
                  <c:v>249.3</c:v>
                </c:pt>
                <c:pt idx="930">
                  <c:v>249.4</c:v>
                </c:pt>
                <c:pt idx="931">
                  <c:v>249.5</c:v>
                </c:pt>
                <c:pt idx="932">
                  <c:v>249.7</c:v>
                </c:pt>
                <c:pt idx="933">
                  <c:v>249.8</c:v>
                </c:pt>
                <c:pt idx="934">
                  <c:v>249.9</c:v>
                </c:pt>
                <c:pt idx="935">
                  <c:v>250</c:v>
                </c:pt>
                <c:pt idx="936">
                  <c:v>250.2</c:v>
                </c:pt>
                <c:pt idx="937">
                  <c:v>250.4</c:v>
                </c:pt>
                <c:pt idx="938">
                  <c:v>250.5</c:v>
                </c:pt>
                <c:pt idx="939">
                  <c:v>250.7</c:v>
                </c:pt>
                <c:pt idx="940">
                  <c:v>250.8</c:v>
                </c:pt>
                <c:pt idx="941">
                  <c:v>250.9</c:v>
                </c:pt>
                <c:pt idx="942">
                  <c:v>251</c:v>
                </c:pt>
                <c:pt idx="943">
                  <c:v>251.2</c:v>
                </c:pt>
                <c:pt idx="944">
                  <c:v>251.3</c:v>
                </c:pt>
                <c:pt idx="945">
                  <c:v>251.4</c:v>
                </c:pt>
                <c:pt idx="946">
                  <c:v>251.5</c:v>
                </c:pt>
                <c:pt idx="947">
                  <c:v>251.7</c:v>
                </c:pt>
                <c:pt idx="948">
                  <c:v>251.8</c:v>
                </c:pt>
                <c:pt idx="949">
                  <c:v>251.9</c:v>
                </c:pt>
                <c:pt idx="950">
                  <c:v>252.1</c:v>
                </c:pt>
                <c:pt idx="951">
                  <c:v>252.2</c:v>
                </c:pt>
                <c:pt idx="952">
                  <c:v>252.3</c:v>
                </c:pt>
                <c:pt idx="953">
                  <c:v>252.4</c:v>
                </c:pt>
                <c:pt idx="954">
                  <c:v>252.6</c:v>
                </c:pt>
                <c:pt idx="955">
                  <c:v>252.7</c:v>
                </c:pt>
                <c:pt idx="956">
                  <c:v>252.8</c:v>
                </c:pt>
                <c:pt idx="957">
                  <c:v>252.9</c:v>
                </c:pt>
                <c:pt idx="958">
                  <c:v>253.1</c:v>
                </c:pt>
                <c:pt idx="959">
                  <c:v>253.2</c:v>
                </c:pt>
                <c:pt idx="960">
                  <c:v>253.3</c:v>
                </c:pt>
                <c:pt idx="961">
                  <c:v>253.4</c:v>
                </c:pt>
                <c:pt idx="962">
                  <c:v>253.6</c:v>
                </c:pt>
                <c:pt idx="963">
                  <c:v>253.7</c:v>
                </c:pt>
                <c:pt idx="964">
                  <c:v>253.8</c:v>
                </c:pt>
                <c:pt idx="965">
                  <c:v>253.9</c:v>
                </c:pt>
                <c:pt idx="966">
                  <c:v>254.1</c:v>
                </c:pt>
                <c:pt idx="967">
                  <c:v>254.2</c:v>
                </c:pt>
                <c:pt idx="968">
                  <c:v>254.3</c:v>
                </c:pt>
                <c:pt idx="969">
                  <c:v>254.4</c:v>
                </c:pt>
                <c:pt idx="970">
                  <c:v>254.5</c:v>
                </c:pt>
                <c:pt idx="971">
                  <c:v>254.6</c:v>
                </c:pt>
                <c:pt idx="972">
                  <c:v>254.7</c:v>
                </c:pt>
                <c:pt idx="973">
                  <c:v>254.8</c:v>
                </c:pt>
                <c:pt idx="974">
                  <c:v>254.9</c:v>
                </c:pt>
                <c:pt idx="975">
                  <c:v>255</c:v>
                </c:pt>
                <c:pt idx="976">
                  <c:v>255.1</c:v>
                </c:pt>
                <c:pt idx="977">
                  <c:v>255.2</c:v>
                </c:pt>
                <c:pt idx="978">
                  <c:v>255.3</c:v>
                </c:pt>
                <c:pt idx="979">
                  <c:v>255.4</c:v>
                </c:pt>
                <c:pt idx="980">
                  <c:v>255.7</c:v>
                </c:pt>
                <c:pt idx="981">
                  <c:v>256.2</c:v>
                </c:pt>
                <c:pt idx="982">
                  <c:v>256.3</c:v>
                </c:pt>
                <c:pt idx="983">
                  <c:v>256.39999999999969</c:v>
                </c:pt>
                <c:pt idx="984">
                  <c:v>256.7</c:v>
                </c:pt>
                <c:pt idx="985">
                  <c:v>257.2</c:v>
                </c:pt>
                <c:pt idx="986">
                  <c:v>257.3</c:v>
                </c:pt>
                <c:pt idx="987">
                  <c:v>257.39999999999969</c:v>
                </c:pt>
                <c:pt idx="988">
                  <c:v>257.60000000000002</c:v>
                </c:pt>
                <c:pt idx="989">
                  <c:v>257.7</c:v>
                </c:pt>
                <c:pt idx="990">
                  <c:v>257.8</c:v>
                </c:pt>
                <c:pt idx="991">
                  <c:v>257.89999999999969</c:v>
                </c:pt>
                <c:pt idx="992">
                  <c:v>258.10000000000002</c:v>
                </c:pt>
                <c:pt idx="993">
                  <c:v>258.2</c:v>
                </c:pt>
                <c:pt idx="994">
                  <c:v>258.3</c:v>
                </c:pt>
                <c:pt idx="995">
                  <c:v>258.39999999999969</c:v>
                </c:pt>
                <c:pt idx="996">
                  <c:v>258.5</c:v>
                </c:pt>
                <c:pt idx="997">
                  <c:v>258.7</c:v>
                </c:pt>
                <c:pt idx="998">
                  <c:v>258.8</c:v>
                </c:pt>
                <c:pt idx="999">
                  <c:v>258.89999999999969</c:v>
                </c:pt>
                <c:pt idx="1000">
                  <c:v>259</c:v>
                </c:pt>
                <c:pt idx="1001">
                  <c:v>259.10000000000002</c:v>
                </c:pt>
                <c:pt idx="1002">
                  <c:v>259.2</c:v>
                </c:pt>
                <c:pt idx="1003">
                  <c:v>259.3</c:v>
                </c:pt>
                <c:pt idx="1004">
                  <c:v>259.39999999999969</c:v>
                </c:pt>
                <c:pt idx="1005">
                  <c:v>259.5</c:v>
                </c:pt>
                <c:pt idx="1006">
                  <c:v>259.7</c:v>
                </c:pt>
                <c:pt idx="1007">
                  <c:v>259.8</c:v>
                </c:pt>
                <c:pt idx="1008">
                  <c:v>259.89999999999969</c:v>
                </c:pt>
                <c:pt idx="1009">
                  <c:v>260</c:v>
                </c:pt>
                <c:pt idx="1010">
                  <c:v>260.2</c:v>
                </c:pt>
                <c:pt idx="1011">
                  <c:v>260.3</c:v>
                </c:pt>
                <c:pt idx="1012">
                  <c:v>260.39999999999969</c:v>
                </c:pt>
                <c:pt idx="1013">
                  <c:v>260.60000000000002</c:v>
                </c:pt>
                <c:pt idx="1014">
                  <c:v>260.7</c:v>
                </c:pt>
                <c:pt idx="1015">
                  <c:v>260.8</c:v>
                </c:pt>
                <c:pt idx="1016">
                  <c:v>260.89999999999969</c:v>
                </c:pt>
                <c:pt idx="1017">
                  <c:v>261.10000000000002</c:v>
                </c:pt>
                <c:pt idx="1018">
                  <c:v>261.2</c:v>
                </c:pt>
                <c:pt idx="1019">
                  <c:v>261.3</c:v>
                </c:pt>
                <c:pt idx="1020">
                  <c:v>261.39999999999969</c:v>
                </c:pt>
                <c:pt idx="1021">
                  <c:v>261.60000000000002</c:v>
                </c:pt>
                <c:pt idx="1022">
                  <c:v>261.7</c:v>
                </c:pt>
                <c:pt idx="1023">
                  <c:v>261.8</c:v>
                </c:pt>
                <c:pt idx="1024">
                  <c:v>261.89999999999969</c:v>
                </c:pt>
                <c:pt idx="1025">
                  <c:v>262.10000000000002</c:v>
                </c:pt>
                <c:pt idx="1026">
                  <c:v>262.2</c:v>
                </c:pt>
                <c:pt idx="1027">
                  <c:v>262.3</c:v>
                </c:pt>
                <c:pt idx="1028">
                  <c:v>262.39999999999969</c:v>
                </c:pt>
                <c:pt idx="1029">
                  <c:v>262.7</c:v>
                </c:pt>
                <c:pt idx="1030">
                  <c:v>263.2</c:v>
                </c:pt>
                <c:pt idx="1031">
                  <c:v>263.3</c:v>
                </c:pt>
                <c:pt idx="1032">
                  <c:v>263.39999999999969</c:v>
                </c:pt>
                <c:pt idx="1033">
                  <c:v>263.7</c:v>
                </c:pt>
                <c:pt idx="1034">
                  <c:v>264.10000000000002</c:v>
                </c:pt>
                <c:pt idx="1035">
                  <c:v>264.2</c:v>
                </c:pt>
                <c:pt idx="1036">
                  <c:v>264.3</c:v>
                </c:pt>
                <c:pt idx="1037">
                  <c:v>264.39999999999969</c:v>
                </c:pt>
                <c:pt idx="1038">
                  <c:v>264.60000000000002</c:v>
                </c:pt>
                <c:pt idx="1039">
                  <c:v>264.7</c:v>
                </c:pt>
                <c:pt idx="1040">
                  <c:v>264.8</c:v>
                </c:pt>
                <c:pt idx="1041">
                  <c:v>264.89999999999969</c:v>
                </c:pt>
                <c:pt idx="1042">
                  <c:v>265.2</c:v>
                </c:pt>
                <c:pt idx="1043">
                  <c:v>265.7</c:v>
                </c:pt>
                <c:pt idx="1044">
                  <c:v>265.8</c:v>
                </c:pt>
                <c:pt idx="1045">
                  <c:v>266</c:v>
                </c:pt>
                <c:pt idx="1046">
                  <c:v>266.2</c:v>
                </c:pt>
                <c:pt idx="1047">
                  <c:v>266.3</c:v>
                </c:pt>
                <c:pt idx="1048">
                  <c:v>266.39999999999969</c:v>
                </c:pt>
                <c:pt idx="1049">
                  <c:v>266.60000000000002</c:v>
                </c:pt>
                <c:pt idx="1050">
                  <c:v>266.7</c:v>
                </c:pt>
                <c:pt idx="1051">
                  <c:v>266.8</c:v>
                </c:pt>
                <c:pt idx="1052">
                  <c:v>266.89999999999969</c:v>
                </c:pt>
                <c:pt idx="1053">
                  <c:v>267</c:v>
                </c:pt>
                <c:pt idx="1054">
                  <c:v>267.10000000000002</c:v>
                </c:pt>
                <c:pt idx="1055">
                  <c:v>267.2</c:v>
                </c:pt>
                <c:pt idx="1056">
                  <c:v>267.3</c:v>
                </c:pt>
                <c:pt idx="1057">
                  <c:v>267.39999999999969</c:v>
                </c:pt>
                <c:pt idx="1058">
                  <c:v>267.60000000000002</c:v>
                </c:pt>
                <c:pt idx="1059">
                  <c:v>267.7</c:v>
                </c:pt>
                <c:pt idx="1060">
                  <c:v>267.8</c:v>
                </c:pt>
                <c:pt idx="1061">
                  <c:v>267.89999999999969</c:v>
                </c:pt>
                <c:pt idx="1062">
                  <c:v>268</c:v>
                </c:pt>
                <c:pt idx="1063">
                  <c:v>268.10000000000002</c:v>
                </c:pt>
                <c:pt idx="1064">
                  <c:v>268.2</c:v>
                </c:pt>
                <c:pt idx="1065">
                  <c:v>268.3</c:v>
                </c:pt>
                <c:pt idx="1066">
                  <c:v>268.39999999999969</c:v>
                </c:pt>
                <c:pt idx="1067">
                  <c:v>268.60000000000002</c:v>
                </c:pt>
                <c:pt idx="1068">
                  <c:v>268.7</c:v>
                </c:pt>
                <c:pt idx="1069">
                  <c:v>268.8</c:v>
                </c:pt>
                <c:pt idx="1070">
                  <c:v>268.89999999999969</c:v>
                </c:pt>
                <c:pt idx="1071">
                  <c:v>269.10000000000002</c:v>
                </c:pt>
                <c:pt idx="1072">
                  <c:v>269.2</c:v>
                </c:pt>
                <c:pt idx="1073">
                  <c:v>269.3</c:v>
                </c:pt>
                <c:pt idx="1074">
                  <c:v>269.39999999999969</c:v>
                </c:pt>
                <c:pt idx="1075">
                  <c:v>269.60000000000002</c:v>
                </c:pt>
                <c:pt idx="1076">
                  <c:v>269.7</c:v>
                </c:pt>
                <c:pt idx="1077">
                  <c:v>269.8</c:v>
                </c:pt>
                <c:pt idx="1078">
                  <c:v>269.89999999999969</c:v>
                </c:pt>
                <c:pt idx="1079">
                  <c:v>270.10000000000002</c:v>
                </c:pt>
                <c:pt idx="1080">
                  <c:v>270.2</c:v>
                </c:pt>
                <c:pt idx="1081">
                  <c:v>270.3</c:v>
                </c:pt>
                <c:pt idx="1082">
                  <c:v>270.39999999999969</c:v>
                </c:pt>
                <c:pt idx="1083">
                  <c:v>270.60000000000002</c:v>
                </c:pt>
                <c:pt idx="1084">
                  <c:v>270.7</c:v>
                </c:pt>
                <c:pt idx="1085">
                  <c:v>270.8</c:v>
                </c:pt>
                <c:pt idx="1086">
                  <c:v>270.89999999999969</c:v>
                </c:pt>
                <c:pt idx="1087">
                  <c:v>271.10000000000002</c:v>
                </c:pt>
                <c:pt idx="1088">
                  <c:v>271.2</c:v>
                </c:pt>
                <c:pt idx="1089">
                  <c:v>271.3</c:v>
                </c:pt>
                <c:pt idx="1090">
                  <c:v>271.39999999999969</c:v>
                </c:pt>
                <c:pt idx="1091">
                  <c:v>271.5</c:v>
                </c:pt>
                <c:pt idx="1092">
                  <c:v>271.60000000000002</c:v>
                </c:pt>
                <c:pt idx="1093">
                  <c:v>271.7</c:v>
                </c:pt>
                <c:pt idx="1094">
                  <c:v>271.8</c:v>
                </c:pt>
                <c:pt idx="1095">
                  <c:v>271.89999999999969</c:v>
                </c:pt>
                <c:pt idx="1096">
                  <c:v>272.10000000000002</c:v>
                </c:pt>
                <c:pt idx="1097">
                  <c:v>272.2</c:v>
                </c:pt>
                <c:pt idx="1098">
                  <c:v>272.3</c:v>
                </c:pt>
                <c:pt idx="1099">
                  <c:v>272.39999999999969</c:v>
                </c:pt>
                <c:pt idx="1100">
                  <c:v>272.60000000000002</c:v>
                </c:pt>
                <c:pt idx="1101">
                  <c:v>272.7</c:v>
                </c:pt>
                <c:pt idx="1102">
                  <c:v>272.8</c:v>
                </c:pt>
                <c:pt idx="1103">
                  <c:v>272.89999999999969</c:v>
                </c:pt>
                <c:pt idx="1104">
                  <c:v>273.10000000000002</c:v>
                </c:pt>
                <c:pt idx="1105">
                  <c:v>273.2</c:v>
                </c:pt>
                <c:pt idx="1106">
                  <c:v>273.3</c:v>
                </c:pt>
                <c:pt idx="1107">
                  <c:v>273.39999999999969</c:v>
                </c:pt>
                <c:pt idx="1108">
                  <c:v>273.60000000000002</c:v>
                </c:pt>
                <c:pt idx="1109">
                  <c:v>273.7</c:v>
                </c:pt>
                <c:pt idx="1110">
                  <c:v>273.8</c:v>
                </c:pt>
                <c:pt idx="1111">
                  <c:v>273.89999999999969</c:v>
                </c:pt>
                <c:pt idx="1112">
                  <c:v>274.10000000000002</c:v>
                </c:pt>
                <c:pt idx="1113">
                  <c:v>274.2</c:v>
                </c:pt>
                <c:pt idx="1114">
                  <c:v>274.3</c:v>
                </c:pt>
                <c:pt idx="1115">
                  <c:v>274.39999999999969</c:v>
                </c:pt>
                <c:pt idx="1116">
                  <c:v>274.60000000000002</c:v>
                </c:pt>
                <c:pt idx="1117">
                  <c:v>274.7</c:v>
                </c:pt>
                <c:pt idx="1118">
                  <c:v>274.8</c:v>
                </c:pt>
                <c:pt idx="1119">
                  <c:v>274.89999999999969</c:v>
                </c:pt>
                <c:pt idx="1120">
                  <c:v>275.10000000000002</c:v>
                </c:pt>
                <c:pt idx="1121">
                  <c:v>275.2</c:v>
                </c:pt>
                <c:pt idx="1122">
                  <c:v>275.3</c:v>
                </c:pt>
                <c:pt idx="1123">
                  <c:v>275.39999999999969</c:v>
                </c:pt>
                <c:pt idx="1124">
                  <c:v>275.60000000000002</c:v>
                </c:pt>
                <c:pt idx="1125">
                  <c:v>275.7</c:v>
                </c:pt>
                <c:pt idx="1126">
                  <c:v>275.8</c:v>
                </c:pt>
                <c:pt idx="1127">
                  <c:v>275.89999999999969</c:v>
                </c:pt>
                <c:pt idx="1128">
                  <c:v>276.10000000000002</c:v>
                </c:pt>
                <c:pt idx="1129">
                  <c:v>276.2</c:v>
                </c:pt>
                <c:pt idx="1130">
                  <c:v>276.3</c:v>
                </c:pt>
                <c:pt idx="1131">
                  <c:v>276.39999999999969</c:v>
                </c:pt>
                <c:pt idx="1132">
                  <c:v>276.60000000000002</c:v>
                </c:pt>
                <c:pt idx="1133">
                  <c:v>276.7</c:v>
                </c:pt>
                <c:pt idx="1134">
                  <c:v>276.8</c:v>
                </c:pt>
                <c:pt idx="1135">
                  <c:v>276.89999999999969</c:v>
                </c:pt>
                <c:pt idx="1136">
                  <c:v>277</c:v>
                </c:pt>
                <c:pt idx="1137">
                  <c:v>277.10000000000002</c:v>
                </c:pt>
                <c:pt idx="1138">
                  <c:v>277.2</c:v>
                </c:pt>
                <c:pt idx="1139">
                  <c:v>277.3</c:v>
                </c:pt>
                <c:pt idx="1140">
                  <c:v>277.5</c:v>
                </c:pt>
                <c:pt idx="1141">
                  <c:v>277.60000000000002</c:v>
                </c:pt>
                <c:pt idx="1142">
                  <c:v>277.7</c:v>
                </c:pt>
                <c:pt idx="1143">
                  <c:v>277.8</c:v>
                </c:pt>
                <c:pt idx="1144">
                  <c:v>277.89999999999969</c:v>
                </c:pt>
                <c:pt idx="1145">
                  <c:v>278.10000000000002</c:v>
                </c:pt>
                <c:pt idx="1146">
                  <c:v>278.2</c:v>
                </c:pt>
                <c:pt idx="1147">
                  <c:v>278.3</c:v>
                </c:pt>
                <c:pt idx="1148">
                  <c:v>278.39999999999969</c:v>
                </c:pt>
                <c:pt idx="1149">
                  <c:v>278.60000000000002</c:v>
                </c:pt>
                <c:pt idx="1150">
                  <c:v>278.7</c:v>
                </c:pt>
                <c:pt idx="1151">
                  <c:v>278.8</c:v>
                </c:pt>
                <c:pt idx="1152">
                  <c:v>278.89999999999969</c:v>
                </c:pt>
                <c:pt idx="1153">
                  <c:v>279.10000000000002</c:v>
                </c:pt>
                <c:pt idx="1154">
                  <c:v>279.2</c:v>
                </c:pt>
                <c:pt idx="1155">
                  <c:v>279.3</c:v>
                </c:pt>
                <c:pt idx="1156">
                  <c:v>279.39999999999969</c:v>
                </c:pt>
                <c:pt idx="1157">
                  <c:v>279.60000000000002</c:v>
                </c:pt>
                <c:pt idx="1158">
                  <c:v>279.7</c:v>
                </c:pt>
                <c:pt idx="1159">
                  <c:v>279.8</c:v>
                </c:pt>
                <c:pt idx="1160">
                  <c:v>279.89999999999969</c:v>
                </c:pt>
                <c:pt idx="1161">
                  <c:v>280.10000000000002</c:v>
                </c:pt>
                <c:pt idx="1162">
                  <c:v>280.2</c:v>
                </c:pt>
                <c:pt idx="1163">
                  <c:v>280.3</c:v>
                </c:pt>
                <c:pt idx="1164">
                  <c:v>280.7</c:v>
                </c:pt>
                <c:pt idx="1165">
                  <c:v>280.8</c:v>
                </c:pt>
                <c:pt idx="1166">
                  <c:v>280.89999999999969</c:v>
                </c:pt>
                <c:pt idx="1167">
                  <c:v>281.10000000000002</c:v>
                </c:pt>
                <c:pt idx="1168">
                  <c:v>281.2</c:v>
                </c:pt>
                <c:pt idx="1169">
                  <c:v>281.3</c:v>
                </c:pt>
                <c:pt idx="1170">
                  <c:v>281.39999999999969</c:v>
                </c:pt>
                <c:pt idx="1171">
                  <c:v>281.60000000000002</c:v>
                </c:pt>
                <c:pt idx="1172">
                  <c:v>281.7</c:v>
                </c:pt>
                <c:pt idx="1173">
                  <c:v>281.8</c:v>
                </c:pt>
                <c:pt idx="1174">
                  <c:v>281.89999999999969</c:v>
                </c:pt>
                <c:pt idx="1175">
                  <c:v>282.10000000000002</c:v>
                </c:pt>
                <c:pt idx="1176">
                  <c:v>282.2</c:v>
                </c:pt>
                <c:pt idx="1177">
                  <c:v>282.3</c:v>
                </c:pt>
                <c:pt idx="1178">
                  <c:v>282.39999999999969</c:v>
                </c:pt>
                <c:pt idx="1179">
                  <c:v>282.60000000000002</c:v>
                </c:pt>
                <c:pt idx="1180">
                  <c:v>282.7</c:v>
                </c:pt>
                <c:pt idx="1181">
                  <c:v>282.8</c:v>
                </c:pt>
                <c:pt idx="1182">
                  <c:v>282.89999999999969</c:v>
                </c:pt>
                <c:pt idx="1183">
                  <c:v>283.10000000000002</c:v>
                </c:pt>
                <c:pt idx="1184">
                  <c:v>283.2</c:v>
                </c:pt>
                <c:pt idx="1185">
                  <c:v>283.3</c:v>
                </c:pt>
                <c:pt idx="1186">
                  <c:v>283.39999999999969</c:v>
                </c:pt>
                <c:pt idx="1187">
                  <c:v>283.60000000000002</c:v>
                </c:pt>
                <c:pt idx="1188">
                  <c:v>283.7</c:v>
                </c:pt>
                <c:pt idx="1189">
                  <c:v>283.8</c:v>
                </c:pt>
                <c:pt idx="1190">
                  <c:v>283.89999999999969</c:v>
                </c:pt>
                <c:pt idx="1191">
                  <c:v>284.10000000000002</c:v>
                </c:pt>
                <c:pt idx="1192">
                  <c:v>284.2</c:v>
                </c:pt>
                <c:pt idx="1193">
                  <c:v>284.3</c:v>
                </c:pt>
                <c:pt idx="1194">
                  <c:v>284.39999999999969</c:v>
                </c:pt>
                <c:pt idx="1195">
                  <c:v>284.60000000000002</c:v>
                </c:pt>
                <c:pt idx="1196">
                  <c:v>284.7</c:v>
                </c:pt>
                <c:pt idx="1197">
                  <c:v>284.8</c:v>
                </c:pt>
                <c:pt idx="1198">
                  <c:v>284.89999999999969</c:v>
                </c:pt>
                <c:pt idx="1199">
                  <c:v>285.10000000000002</c:v>
                </c:pt>
                <c:pt idx="1200">
                  <c:v>285.2</c:v>
                </c:pt>
                <c:pt idx="1201">
                  <c:v>285.3</c:v>
                </c:pt>
                <c:pt idx="1202">
                  <c:v>285.60000000000002</c:v>
                </c:pt>
                <c:pt idx="1203">
                  <c:v>285.7</c:v>
                </c:pt>
                <c:pt idx="1204">
                  <c:v>285.8</c:v>
                </c:pt>
                <c:pt idx="1205">
                  <c:v>285.89999999999969</c:v>
                </c:pt>
                <c:pt idx="1206">
                  <c:v>286.10000000000002</c:v>
                </c:pt>
                <c:pt idx="1207">
                  <c:v>286.2</c:v>
                </c:pt>
                <c:pt idx="1208">
                  <c:v>286.3</c:v>
                </c:pt>
                <c:pt idx="1209">
                  <c:v>286.39999999999969</c:v>
                </c:pt>
                <c:pt idx="1210">
                  <c:v>286.60000000000002</c:v>
                </c:pt>
                <c:pt idx="1211">
                  <c:v>286.7</c:v>
                </c:pt>
                <c:pt idx="1212">
                  <c:v>286.8</c:v>
                </c:pt>
                <c:pt idx="1213">
                  <c:v>286.89999999999969</c:v>
                </c:pt>
                <c:pt idx="1214">
                  <c:v>287.10000000000002</c:v>
                </c:pt>
                <c:pt idx="1215">
                  <c:v>287.2</c:v>
                </c:pt>
                <c:pt idx="1216">
                  <c:v>287.3</c:v>
                </c:pt>
                <c:pt idx="1217">
                  <c:v>287.39999999999969</c:v>
                </c:pt>
                <c:pt idx="1218">
                  <c:v>287.60000000000002</c:v>
                </c:pt>
                <c:pt idx="1219">
                  <c:v>287.7</c:v>
                </c:pt>
                <c:pt idx="1220">
                  <c:v>287.8</c:v>
                </c:pt>
                <c:pt idx="1221">
                  <c:v>287.89999999999969</c:v>
                </c:pt>
                <c:pt idx="1222">
                  <c:v>288</c:v>
                </c:pt>
                <c:pt idx="1223">
                  <c:v>288.10000000000002</c:v>
                </c:pt>
                <c:pt idx="1224">
                  <c:v>288.2</c:v>
                </c:pt>
                <c:pt idx="1225">
                  <c:v>288.3</c:v>
                </c:pt>
                <c:pt idx="1226">
                  <c:v>288.39999999999969</c:v>
                </c:pt>
                <c:pt idx="1227">
                  <c:v>288.60000000000002</c:v>
                </c:pt>
                <c:pt idx="1228">
                  <c:v>288.7</c:v>
                </c:pt>
                <c:pt idx="1229">
                  <c:v>288.8</c:v>
                </c:pt>
                <c:pt idx="1230">
                  <c:v>288.89999999999969</c:v>
                </c:pt>
                <c:pt idx="1231">
                  <c:v>289.10000000000002</c:v>
                </c:pt>
                <c:pt idx="1232">
                  <c:v>289.2</c:v>
                </c:pt>
                <c:pt idx="1233">
                  <c:v>289.3</c:v>
                </c:pt>
                <c:pt idx="1234">
                  <c:v>289.39999999999969</c:v>
                </c:pt>
                <c:pt idx="1235">
                  <c:v>289.60000000000002</c:v>
                </c:pt>
                <c:pt idx="1236">
                  <c:v>289.7</c:v>
                </c:pt>
                <c:pt idx="1237">
                  <c:v>290.2</c:v>
                </c:pt>
                <c:pt idx="1238">
                  <c:v>290.3</c:v>
                </c:pt>
                <c:pt idx="1239">
                  <c:v>290.39999999999969</c:v>
                </c:pt>
                <c:pt idx="1240">
                  <c:v>290.60000000000002</c:v>
                </c:pt>
                <c:pt idx="1241">
                  <c:v>290.7</c:v>
                </c:pt>
                <c:pt idx="1242">
                  <c:v>290.8</c:v>
                </c:pt>
                <c:pt idx="1243">
                  <c:v>290.89999999999969</c:v>
                </c:pt>
                <c:pt idx="1244">
                  <c:v>291</c:v>
                </c:pt>
                <c:pt idx="1245">
                  <c:v>291.10000000000002</c:v>
                </c:pt>
                <c:pt idx="1246">
                  <c:v>291.2</c:v>
                </c:pt>
                <c:pt idx="1247">
                  <c:v>291.3</c:v>
                </c:pt>
                <c:pt idx="1248">
                  <c:v>291.5</c:v>
                </c:pt>
                <c:pt idx="1249">
                  <c:v>291.60000000000002</c:v>
                </c:pt>
                <c:pt idx="1250">
                  <c:v>291.7</c:v>
                </c:pt>
                <c:pt idx="1251">
                  <c:v>291.8</c:v>
                </c:pt>
                <c:pt idx="1252">
                  <c:v>292</c:v>
                </c:pt>
                <c:pt idx="1253">
                  <c:v>292.10000000000002</c:v>
                </c:pt>
                <c:pt idx="1254">
                  <c:v>292.2</c:v>
                </c:pt>
                <c:pt idx="1255">
                  <c:v>292.3</c:v>
                </c:pt>
                <c:pt idx="1256">
                  <c:v>292.5</c:v>
                </c:pt>
                <c:pt idx="1257">
                  <c:v>292.60000000000002</c:v>
                </c:pt>
                <c:pt idx="1258">
                  <c:v>292.7</c:v>
                </c:pt>
                <c:pt idx="1259">
                  <c:v>292.8</c:v>
                </c:pt>
                <c:pt idx="1260">
                  <c:v>293</c:v>
                </c:pt>
                <c:pt idx="1261">
                  <c:v>293.10000000000002</c:v>
                </c:pt>
                <c:pt idx="1262">
                  <c:v>293.2</c:v>
                </c:pt>
                <c:pt idx="1263">
                  <c:v>293.3</c:v>
                </c:pt>
                <c:pt idx="1264">
                  <c:v>293.7</c:v>
                </c:pt>
                <c:pt idx="1265">
                  <c:v>293.8</c:v>
                </c:pt>
                <c:pt idx="1266">
                  <c:v>294</c:v>
                </c:pt>
                <c:pt idx="1267">
                  <c:v>294.10000000000002</c:v>
                </c:pt>
                <c:pt idx="1268">
                  <c:v>294.2</c:v>
                </c:pt>
                <c:pt idx="1269">
                  <c:v>294.3</c:v>
                </c:pt>
                <c:pt idx="1270">
                  <c:v>294.60000000000002</c:v>
                </c:pt>
                <c:pt idx="1271">
                  <c:v>294.7</c:v>
                </c:pt>
                <c:pt idx="1272">
                  <c:v>294.8</c:v>
                </c:pt>
                <c:pt idx="1273">
                  <c:v>295</c:v>
                </c:pt>
                <c:pt idx="1274">
                  <c:v>295.10000000000002</c:v>
                </c:pt>
                <c:pt idx="1275">
                  <c:v>295.2</c:v>
                </c:pt>
                <c:pt idx="1276">
                  <c:v>295.3</c:v>
                </c:pt>
                <c:pt idx="1277">
                  <c:v>295.5</c:v>
                </c:pt>
                <c:pt idx="1278">
                  <c:v>295.60000000000002</c:v>
                </c:pt>
                <c:pt idx="1279">
                  <c:v>295.7</c:v>
                </c:pt>
                <c:pt idx="1280">
                  <c:v>295.8</c:v>
                </c:pt>
                <c:pt idx="1281">
                  <c:v>296</c:v>
                </c:pt>
                <c:pt idx="1282">
                  <c:v>296.10000000000002</c:v>
                </c:pt>
                <c:pt idx="1283">
                  <c:v>296.2</c:v>
                </c:pt>
                <c:pt idx="1284">
                  <c:v>296.3</c:v>
                </c:pt>
                <c:pt idx="1285">
                  <c:v>296.5</c:v>
                </c:pt>
                <c:pt idx="1286">
                  <c:v>296.60000000000002</c:v>
                </c:pt>
                <c:pt idx="1287">
                  <c:v>296.7</c:v>
                </c:pt>
                <c:pt idx="1288">
                  <c:v>296.8</c:v>
                </c:pt>
                <c:pt idx="1289">
                  <c:v>297</c:v>
                </c:pt>
                <c:pt idx="1290">
                  <c:v>297.10000000000002</c:v>
                </c:pt>
                <c:pt idx="1291">
                  <c:v>297.2</c:v>
                </c:pt>
                <c:pt idx="1292">
                  <c:v>297.3</c:v>
                </c:pt>
                <c:pt idx="1293">
                  <c:v>297.5</c:v>
                </c:pt>
                <c:pt idx="1294">
                  <c:v>297.60000000000002</c:v>
                </c:pt>
                <c:pt idx="1295">
                  <c:v>297.7</c:v>
                </c:pt>
                <c:pt idx="1296">
                  <c:v>297.8</c:v>
                </c:pt>
                <c:pt idx="1297">
                  <c:v>298</c:v>
                </c:pt>
                <c:pt idx="1298">
                  <c:v>298.10000000000002</c:v>
                </c:pt>
                <c:pt idx="1299">
                  <c:v>298.2</c:v>
                </c:pt>
                <c:pt idx="1300">
                  <c:v>298.3</c:v>
                </c:pt>
                <c:pt idx="1301">
                  <c:v>298.5</c:v>
                </c:pt>
                <c:pt idx="1302">
                  <c:v>298.60000000000002</c:v>
                </c:pt>
                <c:pt idx="1303">
                  <c:v>298.7</c:v>
                </c:pt>
                <c:pt idx="1304">
                  <c:v>298.8</c:v>
                </c:pt>
                <c:pt idx="1305">
                  <c:v>298.89999999999969</c:v>
                </c:pt>
                <c:pt idx="1306">
                  <c:v>299</c:v>
                </c:pt>
                <c:pt idx="1307">
                  <c:v>299.10000000000002</c:v>
                </c:pt>
                <c:pt idx="1308">
                  <c:v>299.2</c:v>
                </c:pt>
                <c:pt idx="1309">
                  <c:v>299.3</c:v>
                </c:pt>
                <c:pt idx="1310">
                  <c:v>299.5</c:v>
                </c:pt>
                <c:pt idx="1311">
                  <c:v>299.60000000000002</c:v>
                </c:pt>
                <c:pt idx="1312">
                  <c:v>299.7</c:v>
                </c:pt>
                <c:pt idx="1313">
                  <c:v>299.8</c:v>
                </c:pt>
                <c:pt idx="1314">
                  <c:v>300.10000000000002</c:v>
                </c:pt>
                <c:pt idx="1315">
                  <c:v>300.2</c:v>
                </c:pt>
                <c:pt idx="1316">
                  <c:v>300.7</c:v>
                </c:pt>
                <c:pt idx="1317">
                  <c:v>300.8</c:v>
                </c:pt>
                <c:pt idx="1318">
                  <c:v>301</c:v>
                </c:pt>
                <c:pt idx="1319">
                  <c:v>301.10000000000002</c:v>
                </c:pt>
                <c:pt idx="1320">
                  <c:v>301.2</c:v>
                </c:pt>
                <c:pt idx="1321">
                  <c:v>301.3</c:v>
                </c:pt>
                <c:pt idx="1322">
                  <c:v>301.5</c:v>
                </c:pt>
                <c:pt idx="1323">
                  <c:v>301.60000000000002</c:v>
                </c:pt>
                <c:pt idx="1324">
                  <c:v>301.7</c:v>
                </c:pt>
                <c:pt idx="1325">
                  <c:v>301.8</c:v>
                </c:pt>
                <c:pt idx="1326">
                  <c:v>302</c:v>
                </c:pt>
                <c:pt idx="1327">
                  <c:v>302.10000000000002</c:v>
                </c:pt>
                <c:pt idx="1328">
                  <c:v>302.2</c:v>
                </c:pt>
                <c:pt idx="1329">
                  <c:v>302.3</c:v>
                </c:pt>
                <c:pt idx="1330">
                  <c:v>302.5</c:v>
                </c:pt>
                <c:pt idx="1331">
                  <c:v>302.60000000000002</c:v>
                </c:pt>
                <c:pt idx="1332">
                  <c:v>302.7</c:v>
                </c:pt>
                <c:pt idx="1333">
                  <c:v>302.8</c:v>
                </c:pt>
                <c:pt idx="1334">
                  <c:v>303</c:v>
                </c:pt>
                <c:pt idx="1335">
                  <c:v>303.10000000000002</c:v>
                </c:pt>
                <c:pt idx="1336">
                  <c:v>303.2</c:v>
                </c:pt>
                <c:pt idx="1337">
                  <c:v>303.3</c:v>
                </c:pt>
                <c:pt idx="1338">
                  <c:v>303.5</c:v>
                </c:pt>
                <c:pt idx="1339">
                  <c:v>303.60000000000002</c:v>
                </c:pt>
                <c:pt idx="1340">
                  <c:v>303.7</c:v>
                </c:pt>
                <c:pt idx="1341">
                  <c:v>303.8</c:v>
                </c:pt>
                <c:pt idx="1342">
                  <c:v>304</c:v>
                </c:pt>
                <c:pt idx="1343">
                  <c:v>304.10000000000002</c:v>
                </c:pt>
                <c:pt idx="1344">
                  <c:v>304.2</c:v>
                </c:pt>
                <c:pt idx="1345">
                  <c:v>304.3</c:v>
                </c:pt>
                <c:pt idx="1346">
                  <c:v>304.5</c:v>
                </c:pt>
                <c:pt idx="1347">
                  <c:v>304.60000000000002</c:v>
                </c:pt>
                <c:pt idx="1348">
                  <c:v>304.8</c:v>
                </c:pt>
                <c:pt idx="1349">
                  <c:v>304.89999999999969</c:v>
                </c:pt>
                <c:pt idx="1350">
                  <c:v>305.10000000000002</c:v>
                </c:pt>
                <c:pt idx="1351">
                  <c:v>305.2</c:v>
                </c:pt>
                <c:pt idx="1352">
                  <c:v>305.3</c:v>
                </c:pt>
                <c:pt idx="1353">
                  <c:v>305.5</c:v>
                </c:pt>
                <c:pt idx="1354">
                  <c:v>305.60000000000002</c:v>
                </c:pt>
                <c:pt idx="1355">
                  <c:v>305.7</c:v>
                </c:pt>
                <c:pt idx="1356">
                  <c:v>305.8</c:v>
                </c:pt>
                <c:pt idx="1357">
                  <c:v>305.89999999999969</c:v>
                </c:pt>
                <c:pt idx="1358">
                  <c:v>306.10000000000002</c:v>
                </c:pt>
                <c:pt idx="1359">
                  <c:v>306.2</c:v>
                </c:pt>
                <c:pt idx="1360">
                  <c:v>306.3</c:v>
                </c:pt>
                <c:pt idx="1361">
                  <c:v>306.39999999999969</c:v>
                </c:pt>
                <c:pt idx="1362">
                  <c:v>306.60000000000002</c:v>
                </c:pt>
                <c:pt idx="1363">
                  <c:v>306.7</c:v>
                </c:pt>
                <c:pt idx="1364">
                  <c:v>306.8</c:v>
                </c:pt>
                <c:pt idx="1365">
                  <c:v>307</c:v>
                </c:pt>
                <c:pt idx="1366">
                  <c:v>307.10000000000002</c:v>
                </c:pt>
                <c:pt idx="1367">
                  <c:v>307.2</c:v>
                </c:pt>
                <c:pt idx="1368">
                  <c:v>307.3</c:v>
                </c:pt>
                <c:pt idx="1369">
                  <c:v>307.5</c:v>
                </c:pt>
                <c:pt idx="1370">
                  <c:v>307.60000000000002</c:v>
                </c:pt>
                <c:pt idx="1371">
                  <c:v>307.7</c:v>
                </c:pt>
                <c:pt idx="1372">
                  <c:v>307.8</c:v>
                </c:pt>
                <c:pt idx="1373">
                  <c:v>307.89999999999969</c:v>
                </c:pt>
                <c:pt idx="1374">
                  <c:v>308</c:v>
                </c:pt>
                <c:pt idx="1375">
                  <c:v>308.10000000000002</c:v>
                </c:pt>
                <c:pt idx="1376">
                  <c:v>308.2</c:v>
                </c:pt>
                <c:pt idx="1377">
                  <c:v>308.3</c:v>
                </c:pt>
                <c:pt idx="1378">
                  <c:v>308.5</c:v>
                </c:pt>
                <c:pt idx="1379">
                  <c:v>308.7</c:v>
                </c:pt>
                <c:pt idx="1380">
                  <c:v>308.8</c:v>
                </c:pt>
                <c:pt idx="1381">
                  <c:v>308.89999999999969</c:v>
                </c:pt>
                <c:pt idx="1382">
                  <c:v>309</c:v>
                </c:pt>
                <c:pt idx="1383">
                  <c:v>309.10000000000002</c:v>
                </c:pt>
                <c:pt idx="1384">
                  <c:v>309.2</c:v>
                </c:pt>
                <c:pt idx="1385">
                  <c:v>309.3</c:v>
                </c:pt>
                <c:pt idx="1386">
                  <c:v>309.5</c:v>
                </c:pt>
                <c:pt idx="1387">
                  <c:v>309.60000000000002</c:v>
                </c:pt>
                <c:pt idx="1388">
                  <c:v>309.7</c:v>
                </c:pt>
                <c:pt idx="1389">
                  <c:v>310</c:v>
                </c:pt>
                <c:pt idx="1390">
                  <c:v>310.10000000000002</c:v>
                </c:pt>
                <c:pt idx="1391">
                  <c:v>310.2</c:v>
                </c:pt>
                <c:pt idx="1392">
                  <c:v>310.3</c:v>
                </c:pt>
                <c:pt idx="1393">
                  <c:v>310.5</c:v>
                </c:pt>
                <c:pt idx="1394">
                  <c:v>310.60000000000002</c:v>
                </c:pt>
                <c:pt idx="1395">
                  <c:v>310.7</c:v>
                </c:pt>
                <c:pt idx="1396">
                  <c:v>310.8</c:v>
                </c:pt>
                <c:pt idx="1397">
                  <c:v>311</c:v>
                </c:pt>
                <c:pt idx="1398">
                  <c:v>311.10000000000002</c:v>
                </c:pt>
                <c:pt idx="1399">
                  <c:v>311.2</c:v>
                </c:pt>
                <c:pt idx="1400">
                  <c:v>311.3</c:v>
                </c:pt>
                <c:pt idx="1401">
                  <c:v>311.5</c:v>
                </c:pt>
                <c:pt idx="1402">
                  <c:v>311.60000000000002</c:v>
                </c:pt>
                <c:pt idx="1403">
                  <c:v>311.7</c:v>
                </c:pt>
                <c:pt idx="1404">
                  <c:v>312.2</c:v>
                </c:pt>
                <c:pt idx="1405">
                  <c:v>312.7</c:v>
                </c:pt>
                <c:pt idx="1406">
                  <c:v>313.2</c:v>
                </c:pt>
                <c:pt idx="1407">
                  <c:v>313.3</c:v>
                </c:pt>
                <c:pt idx="1408">
                  <c:v>313.5</c:v>
                </c:pt>
                <c:pt idx="1409">
                  <c:v>313.60000000000002</c:v>
                </c:pt>
                <c:pt idx="1410">
                  <c:v>313.7</c:v>
                </c:pt>
                <c:pt idx="1411">
                  <c:v>313.8</c:v>
                </c:pt>
                <c:pt idx="1412">
                  <c:v>314</c:v>
                </c:pt>
                <c:pt idx="1413">
                  <c:v>314.10000000000002</c:v>
                </c:pt>
                <c:pt idx="1414">
                  <c:v>314.2</c:v>
                </c:pt>
                <c:pt idx="1415">
                  <c:v>314.3</c:v>
                </c:pt>
                <c:pt idx="1416">
                  <c:v>314.39999999999969</c:v>
                </c:pt>
                <c:pt idx="1417">
                  <c:v>314.5</c:v>
                </c:pt>
                <c:pt idx="1418">
                  <c:v>314.60000000000002</c:v>
                </c:pt>
                <c:pt idx="1419">
                  <c:v>314.7</c:v>
                </c:pt>
                <c:pt idx="1420">
                  <c:v>314.8</c:v>
                </c:pt>
                <c:pt idx="1421">
                  <c:v>315.2</c:v>
                </c:pt>
                <c:pt idx="1422">
                  <c:v>315.3</c:v>
                </c:pt>
                <c:pt idx="1423">
                  <c:v>315.7</c:v>
                </c:pt>
                <c:pt idx="1424">
                  <c:v>315.8</c:v>
                </c:pt>
                <c:pt idx="1425">
                  <c:v>315.89999999999969</c:v>
                </c:pt>
                <c:pt idx="1426">
                  <c:v>316</c:v>
                </c:pt>
                <c:pt idx="1427">
                  <c:v>316.10000000000002</c:v>
                </c:pt>
                <c:pt idx="1428">
                  <c:v>316.2</c:v>
                </c:pt>
                <c:pt idx="1429">
                  <c:v>316.3</c:v>
                </c:pt>
                <c:pt idx="1430">
                  <c:v>316.39999999999969</c:v>
                </c:pt>
                <c:pt idx="1431">
                  <c:v>316.5</c:v>
                </c:pt>
                <c:pt idx="1432">
                  <c:v>316.60000000000002</c:v>
                </c:pt>
                <c:pt idx="1433">
                  <c:v>316.7</c:v>
                </c:pt>
                <c:pt idx="1434">
                  <c:v>316.8</c:v>
                </c:pt>
                <c:pt idx="1435">
                  <c:v>317</c:v>
                </c:pt>
                <c:pt idx="1436">
                  <c:v>317.10000000000002</c:v>
                </c:pt>
                <c:pt idx="1437">
                  <c:v>317.2</c:v>
                </c:pt>
                <c:pt idx="1438">
                  <c:v>317.3</c:v>
                </c:pt>
                <c:pt idx="1439">
                  <c:v>317.7</c:v>
                </c:pt>
                <c:pt idx="1440">
                  <c:v>317.8</c:v>
                </c:pt>
                <c:pt idx="1441">
                  <c:v>318.2</c:v>
                </c:pt>
                <c:pt idx="1442">
                  <c:v>318.39999999999969</c:v>
                </c:pt>
                <c:pt idx="1443">
                  <c:v>318.5</c:v>
                </c:pt>
                <c:pt idx="1444">
                  <c:v>318.60000000000002</c:v>
                </c:pt>
                <c:pt idx="1445">
                  <c:v>318.7</c:v>
                </c:pt>
                <c:pt idx="1446">
                  <c:v>318.89999999999969</c:v>
                </c:pt>
                <c:pt idx="1447">
                  <c:v>319</c:v>
                </c:pt>
                <c:pt idx="1448">
                  <c:v>319.10000000000002</c:v>
                </c:pt>
                <c:pt idx="1449">
                  <c:v>319.2</c:v>
                </c:pt>
                <c:pt idx="1450">
                  <c:v>319.3</c:v>
                </c:pt>
                <c:pt idx="1451">
                  <c:v>319.39999999999969</c:v>
                </c:pt>
                <c:pt idx="1452">
                  <c:v>319.5</c:v>
                </c:pt>
                <c:pt idx="1453">
                  <c:v>319.60000000000002</c:v>
                </c:pt>
                <c:pt idx="1454">
                  <c:v>319.7</c:v>
                </c:pt>
                <c:pt idx="1455">
                  <c:v>319.8</c:v>
                </c:pt>
                <c:pt idx="1456">
                  <c:v>319.89999999999969</c:v>
                </c:pt>
                <c:pt idx="1457">
                  <c:v>320</c:v>
                </c:pt>
                <c:pt idx="1458">
                  <c:v>320.10000000000002</c:v>
                </c:pt>
                <c:pt idx="1459">
                  <c:v>320.2</c:v>
                </c:pt>
                <c:pt idx="1460">
                  <c:v>320.39999999999969</c:v>
                </c:pt>
                <c:pt idx="1461">
                  <c:v>320.5</c:v>
                </c:pt>
                <c:pt idx="1462">
                  <c:v>320.60000000000002</c:v>
                </c:pt>
                <c:pt idx="1463">
                  <c:v>320.7</c:v>
                </c:pt>
                <c:pt idx="1464">
                  <c:v>320.8</c:v>
                </c:pt>
                <c:pt idx="1465">
                  <c:v>320.89999999999969</c:v>
                </c:pt>
                <c:pt idx="1466">
                  <c:v>321</c:v>
                </c:pt>
                <c:pt idx="1467">
                  <c:v>321.10000000000002</c:v>
                </c:pt>
                <c:pt idx="1468">
                  <c:v>321.2</c:v>
                </c:pt>
                <c:pt idx="1469">
                  <c:v>321.3</c:v>
                </c:pt>
                <c:pt idx="1470">
                  <c:v>321.39999999999969</c:v>
                </c:pt>
                <c:pt idx="1471">
                  <c:v>321.5</c:v>
                </c:pt>
                <c:pt idx="1472">
                  <c:v>321.60000000000002</c:v>
                </c:pt>
                <c:pt idx="1473">
                  <c:v>321.7</c:v>
                </c:pt>
                <c:pt idx="1474">
                  <c:v>321.8</c:v>
                </c:pt>
                <c:pt idx="1475">
                  <c:v>321.89999999999969</c:v>
                </c:pt>
                <c:pt idx="1476">
                  <c:v>322</c:v>
                </c:pt>
                <c:pt idx="1477">
                  <c:v>322.2</c:v>
                </c:pt>
                <c:pt idx="1478">
                  <c:v>322.60000000000002</c:v>
                </c:pt>
                <c:pt idx="1479">
                  <c:v>322.7</c:v>
                </c:pt>
                <c:pt idx="1480">
                  <c:v>322.89999999999969</c:v>
                </c:pt>
                <c:pt idx="1481">
                  <c:v>323</c:v>
                </c:pt>
                <c:pt idx="1482">
                  <c:v>323.10000000000002</c:v>
                </c:pt>
                <c:pt idx="1483">
                  <c:v>323.2</c:v>
                </c:pt>
                <c:pt idx="1484">
                  <c:v>323.3</c:v>
                </c:pt>
                <c:pt idx="1485">
                  <c:v>323.39999999999969</c:v>
                </c:pt>
                <c:pt idx="1486">
                  <c:v>323.5</c:v>
                </c:pt>
                <c:pt idx="1487">
                  <c:v>323.60000000000002</c:v>
                </c:pt>
                <c:pt idx="1488">
                  <c:v>323.7</c:v>
                </c:pt>
                <c:pt idx="1489">
                  <c:v>323.8</c:v>
                </c:pt>
                <c:pt idx="1490">
                  <c:v>323.89999999999969</c:v>
                </c:pt>
                <c:pt idx="1491">
                  <c:v>324</c:v>
                </c:pt>
                <c:pt idx="1492">
                  <c:v>324.10000000000002</c:v>
                </c:pt>
                <c:pt idx="1493">
                  <c:v>324.3</c:v>
                </c:pt>
                <c:pt idx="1494">
                  <c:v>324.39999999999969</c:v>
                </c:pt>
                <c:pt idx="1495">
                  <c:v>324.5</c:v>
                </c:pt>
                <c:pt idx="1496">
                  <c:v>324.60000000000002</c:v>
                </c:pt>
                <c:pt idx="1497">
                  <c:v>324.7</c:v>
                </c:pt>
                <c:pt idx="1498">
                  <c:v>324.8</c:v>
                </c:pt>
                <c:pt idx="1499">
                  <c:v>324.89999999999969</c:v>
                </c:pt>
                <c:pt idx="1500">
                  <c:v>325</c:v>
                </c:pt>
                <c:pt idx="1501">
                  <c:v>325.10000000000002</c:v>
                </c:pt>
                <c:pt idx="1502">
                  <c:v>325.2</c:v>
                </c:pt>
                <c:pt idx="1503">
                  <c:v>325.3</c:v>
                </c:pt>
                <c:pt idx="1504">
                  <c:v>325.39999999999969</c:v>
                </c:pt>
                <c:pt idx="1505">
                  <c:v>325.5</c:v>
                </c:pt>
                <c:pt idx="1506">
                  <c:v>325.60000000000002</c:v>
                </c:pt>
                <c:pt idx="1507">
                  <c:v>325.7</c:v>
                </c:pt>
                <c:pt idx="1508">
                  <c:v>325.8</c:v>
                </c:pt>
                <c:pt idx="1509">
                  <c:v>325.89999999999969</c:v>
                </c:pt>
                <c:pt idx="1510">
                  <c:v>326</c:v>
                </c:pt>
                <c:pt idx="1511">
                  <c:v>326.10000000000002</c:v>
                </c:pt>
                <c:pt idx="1512">
                  <c:v>326.2</c:v>
                </c:pt>
                <c:pt idx="1513">
                  <c:v>326.3</c:v>
                </c:pt>
                <c:pt idx="1514">
                  <c:v>326.39999999999969</c:v>
                </c:pt>
                <c:pt idx="1515">
                  <c:v>326.5</c:v>
                </c:pt>
                <c:pt idx="1516">
                  <c:v>326.60000000000002</c:v>
                </c:pt>
                <c:pt idx="1517">
                  <c:v>326.7</c:v>
                </c:pt>
                <c:pt idx="1518">
                  <c:v>326.89999999999969</c:v>
                </c:pt>
                <c:pt idx="1519">
                  <c:v>327</c:v>
                </c:pt>
                <c:pt idx="1520">
                  <c:v>327.10000000000002</c:v>
                </c:pt>
                <c:pt idx="1521">
                  <c:v>327.2</c:v>
                </c:pt>
                <c:pt idx="1522">
                  <c:v>327.39999999999969</c:v>
                </c:pt>
                <c:pt idx="1523">
                  <c:v>327.5</c:v>
                </c:pt>
                <c:pt idx="1524">
                  <c:v>327.60000000000002</c:v>
                </c:pt>
                <c:pt idx="1525">
                  <c:v>327.7</c:v>
                </c:pt>
                <c:pt idx="1526">
                  <c:v>327.9</c:v>
                </c:pt>
                <c:pt idx="1527">
                  <c:v>328</c:v>
                </c:pt>
                <c:pt idx="1528">
                  <c:v>328.1</c:v>
                </c:pt>
                <c:pt idx="1529">
                  <c:v>328.2</c:v>
                </c:pt>
                <c:pt idx="1530">
                  <c:v>328.4</c:v>
                </c:pt>
                <c:pt idx="1531">
                  <c:v>328.5</c:v>
                </c:pt>
                <c:pt idx="1532">
                  <c:v>328.6</c:v>
                </c:pt>
                <c:pt idx="1533">
                  <c:v>328.7</c:v>
                </c:pt>
                <c:pt idx="1534">
                  <c:v>328.9</c:v>
                </c:pt>
                <c:pt idx="1535">
                  <c:v>329</c:v>
                </c:pt>
                <c:pt idx="1536">
                  <c:v>329.1</c:v>
                </c:pt>
                <c:pt idx="1537">
                  <c:v>329.2</c:v>
                </c:pt>
                <c:pt idx="1538">
                  <c:v>329.3</c:v>
                </c:pt>
                <c:pt idx="1539">
                  <c:v>329.4</c:v>
                </c:pt>
                <c:pt idx="1540">
                  <c:v>329.5</c:v>
                </c:pt>
                <c:pt idx="1541">
                  <c:v>329.6</c:v>
                </c:pt>
                <c:pt idx="1542">
                  <c:v>329.7</c:v>
                </c:pt>
                <c:pt idx="1543">
                  <c:v>329.9</c:v>
                </c:pt>
                <c:pt idx="1544">
                  <c:v>330</c:v>
                </c:pt>
                <c:pt idx="1545">
                  <c:v>330.1</c:v>
                </c:pt>
              </c:numCache>
            </c:numRef>
          </c:xVal>
          <c:yVal>
            <c:numRef>
              <c:f>'removed noise'!$C$2:$C$1547</c:f>
              <c:numCache>
                <c:formatCode>General</c:formatCode>
                <c:ptCount val="1546"/>
                <c:pt idx="0">
                  <c:v>0.44266796000000047</c:v>
                </c:pt>
                <c:pt idx="1">
                  <c:v>0.44266796000000047</c:v>
                </c:pt>
                <c:pt idx="2">
                  <c:v>0.44266796000000047</c:v>
                </c:pt>
                <c:pt idx="3">
                  <c:v>0.44144900000000031</c:v>
                </c:pt>
                <c:pt idx="4">
                  <c:v>0.44144900000000031</c:v>
                </c:pt>
                <c:pt idx="5">
                  <c:v>0.43987870000000062</c:v>
                </c:pt>
                <c:pt idx="6">
                  <c:v>0.43987870000000062</c:v>
                </c:pt>
                <c:pt idx="7">
                  <c:v>0.43843890000000041</c:v>
                </c:pt>
                <c:pt idx="8">
                  <c:v>0.43843890000000041</c:v>
                </c:pt>
                <c:pt idx="9">
                  <c:v>0.43843890000000041</c:v>
                </c:pt>
                <c:pt idx="10">
                  <c:v>0.43843890000000041</c:v>
                </c:pt>
                <c:pt idx="11">
                  <c:v>0.43719557000000026</c:v>
                </c:pt>
                <c:pt idx="12">
                  <c:v>0.43719557000000026</c:v>
                </c:pt>
                <c:pt idx="13">
                  <c:v>0.43719557000000026</c:v>
                </c:pt>
                <c:pt idx="14">
                  <c:v>0.43719557000000026</c:v>
                </c:pt>
                <c:pt idx="15">
                  <c:v>0.43719557000000026</c:v>
                </c:pt>
                <c:pt idx="16">
                  <c:v>0.43607730000000028</c:v>
                </c:pt>
                <c:pt idx="17">
                  <c:v>0.43607730000000028</c:v>
                </c:pt>
                <c:pt idx="18">
                  <c:v>0.43607730000000028</c:v>
                </c:pt>
                <c:pt idx="19">
                  <c:v>0.43607730000000028</c:v>
                </c:pt>
                <c:pt idx="20">
                  <c:v>0.43616974000000008</c:v>
                </c:pt>
                <c:pt idx="21">
                  <c:v>0.43616974000000008</c:v>
                </c:pt>
                <c:pt idx="22">
                  <c:v>0.43616974000000008</c:v>
                </c:pt>
                <c:pt idx="23">
                  <c:v>0.43616974000000008</c:v>
                </c:pt>
                <c:pt idx="24">
                  <c:v>0.43676440000000027</c:v>
                </c:pt>
                <c:pt idx="25">
                  <c:v>0.43676440000000027</c:v>
                </c:pt>
                <c:pt idx="26">
                  <c:v>0.43676440000000027</c:v>
                </c:pt>
                <c:pt idx="27">
                  <c:v>0.43676440000000027</c:v>
                </c:pt>
                <c:pt idx="28">
                  <c:v>0.43764210000000026</c:v>
                </c:pt>
                <c:pt idx="29">
                  <c:v>0.43764210000000026</c:v>
                </c:pt>
                <c:pt idx="30">
                  <c:v>0.43764210000000026</c:v>
                </c:pt>
                <c:pt idx="31">
                  <c:v>0.43764210000000026</c:v>
                </c:pt>
                <c:pt idx="32">
                  <c:v>0.43814970000000025</c:v>
                </c:pt>
                <c:pt idx="33">
                  <c:v>0.43814970000000025</c:v>
                </c:pt>
                <c:pt idx="34">
                  <c:v>0.43814970000000025</c:v>
                </c:pt>
                <c:pt idx="35">
                  <c:v>0.43814970000000025</c:v>
                </c:pt>
                <c:pt idx="36">
                  <c:v>0.43906498000000055</c:v>
                </c:pt>
                <c:pt idx="37">
                  <c:v>0.43900442000000034</c:v>
                </c:pt>
                <c:pt idx="38">
                  <c:v>0.43900442000000034</c:v>
                </c:pt>
                <c:pt idx="39">
                  <c:v>0.43917614000000033</c:v>
                </c:pt>
                <c:pt idx="40">
                  <c:v>0.43917614000000033</c:v>
                </c:pt>
                <c:pt idx="41">
                  <c:v>0.43917614000000033</c:v>
                </c:pt>
                <c:pt idx="42">
                  <c:v>0.43917614000000033</c:v>
                </c:pt>
                <c:pt idx="43">
                  <c:v>0.43981788000000055</c:v>
                </c:pt>
                <c:pt idx="44">
                  <c:v>0.43981788000000055</c:v>
                </c:pt>
                <c:pt idx="45">
                  <c:v>0.43981788000000055</c:v>
                </c:pt>
                <c:pt idx="46">
                  <c:v>0.43981788000000055</c:v>
                </c:pt>
                <c:pt idx="47">
                  <c:v>0.44194123000000002</c:v>
                </c:pt>
                <c:pt idx="48">
                  <c:v>0.44194123000000002</c:v>
                </c:pt>
                <c:pt idx="49">
                  <c:v>0.44194123000000002</c:v>
                </c:pt>
                <c:pt idx="50">
                  <c:v>0.44194123000000002</c:v>
                </c:pt>
                <c:pt idx="51">
                  <c:v>0.44643092000000034</c:v>
                </c:pt>
                <c:pt idx="52">
                  <c:v>0.44643092000000034</c:v>
                </c:pt>
                <c:pt idx="53">
                  <c:v>0.44643092000000034</c:v>
                </c:pt>
                <c:pt idx="54">
                  <c:v>0.44643092000000034</c:v>
                </c:pt>
                <c:pt idx="55">
                  <c:v>0.4520784600000004</c:v>
                </c:pt>
                <c:pt idx="56">
                  <c:v>0.4520784600000004</c:v>
                </c:pt>
                <c:pt idx="57">
                  <c:v>0.45860501999999997</c:v>
                </c:pt>
                <c:pt idx="58">
                  <c:v>0.45860501999999997</c:v>
                </c:pt>
                <c:pt idx="59">
                  <c:v>0.46484800000000026</c:v>
                </c:pt>
                <c:pt idx="60">
                  <c:v>0.46484800000000026</c:v>
                </c:pt>
                <c:pt idx="61">
                  <c:v>0.46484800000000026</c:v>
                </c:pt>
                <c:pt idx="62">
                  <c:v>0.46484800000000026</c:v>
                </c:pt>
                <c:pt idx="63">
                  <c:v>0.47096503000000001</c:v>
                </c:pt>
                <c:pt idx="64">
                  <c:v>0.47096503000000001</c:v>
                </c:pt>
                <c:pt idx="65">
                  <c:v>0.47096503000000001</c:v>
                </c:pt>
                <c:pt idx="66">
                  <c:v>0.47850993000000008</c:v>
                </c:pt>
                <c:pt idx="67">
                  <c:v>0.48570240000000026</c:v>
                </c:pt>
                <c:pt idx="68">
                  <c:v>0.48570240000000026</c:v>
                </c:pt>
                <c:pt idx="69">
                  <c:v>0.49140286000000055</c:v>
                </c:pt>
                <c:pt idx="70">
                  <c:v>0.4978268700000007</c:v>
                </c:pt>
                <c:pt idx="71">
                  <c:v>0.4978268700000007</c:v>
                </c:pt>
                <c:pt idx="72">
                  <c:v>0.50416409999999956</c:v>
                </c:pt>
                <c:pt idx="73">
                  <c:v>0.50416409999999956</c:v>
                </c:pt>
                <c:pt idx="74">
                  <c:v>0.50416409999999956</c:v>
                </c:pt>
                <c:pt idx="75">
                  <c:v>0.50416409999999956</c:v>
                </c:pt>
                <c:pt idx="76">
                  <c:v>0.51024409999999998</c:v>
                </c:pt>
                <c:pt idx="77">
                  <c:v>0.51557165000000005</c:v>
                </c:pt>
                <c:pt idx="78">
                  <c:v>0.51557165000000005</c:v>
                </c:pt>
                <c:pt idx="79">
                  <c:v>0.51557165000000005</c:v>
                </c:pt>
                <c:pt idx="80">
                  <c:v>0.51557165000000005</c:v>
                </c:pt>
                <c:pt idx="81">
                  <c:v>0.52055369999999956</c:v>
                </c:pt>
                <c:pt idx="82">
                  <c:v>0.52055369999999956</c:v>
                </c:pt>
                <c:pt idx="83">
                  <c:v>0.52055369999999956</c:v>
                </c:pt>
                <c:pt idx="84">
                  <c:v>0.52055369999999956</c:v>
                </c:pt>
                <c:pt idx="85">
                  <c:v>0.52647619999999917</c:v>
                </c:pt>
                <c:pt idx="86">
                  <c:v>0.52647619999999917</c:v>
                </c:pt>
                <c:pt idx="87">
                  <c:v>0.52647619999999917</c:v>
                </c:pt>
                <c:pt idx="88">
                  <c:v>0.52647619999999917</c:v>
                </c:pt>
                <c:pt idx="89">
                  <c:v>0.52647619999999917</c:v>
                </c:pt>
                <c:pt idx="90">
                  <c:v>0.53313654999999927</c:v>
                </c:pt>
                <c:pt idx="91">
                  <c:v>0.53313654999999927</c:v>
                </c:pt>
                <c:pt idx="92">
                  <c:v>0.53313654999999927</c:v>
                </c:pt>
                <c:pt idx="93">
                  <c:v>0.53313654999999927</c:v>
                </c:pt>
                <c:pt idx="94">
                  <c:v>0.54045249999999956</c:v>
                </c:pt>
                <c:pt idx="95">
                  <c:v>0.54045249999999956</c:v>
                </c:pt>
                <c:pt idx="96">
                  <c:v>0.54776055000000001</c:v>
                </c:pt>
                <c:pt idx="97">
                  <c:v>0.55498130000000001</c:v>
                </c:pt>
                <c:pt idx="98">
                  <c:v>0.55498130000000001</c:v>
                </c:pt>
                <c:pt idx="99">
                  <c:v>0.56124909999999995</c:v>
                </c:pt>
                <c:pt idx="100">
                  <c:v>0.56124909999999995</c:v>
                </c:pt>
                <c:pt idx="101">
                  <c:v>0.56592399999999998</c:v>
                </c:pt>
                <c:pt idx="102">
                  <c:v>0.56592399999999998</c:v>
                </c:pt>
                <c:pt idx="103">
                  <c:v>0.56592399999999998</c:v>
                </c:pt>
                <c:pt idx="104">
                  <c:v>0.5699843</c:v>
                </c:pt>
                <c:pt idx="105">
                  <c:v>0.5699843</c:v>
                </c:pt>
                <c:pt idx="106">
                  <c:v>0.5699843</c:v>
                </c:pt>
                <c:pt idx="107">
                  <c:v>0.5699843</c:v>
                </c:pt>
                <c:pt idx="108">
                  <c:v>0.57301409999999997</c:v>
                </c:pt>
                <c:pt idx="109">
                  <c:v>0.57301409999999997</c:v>
                </c:pt>
                <c:pt idx="110">
                  <c:v>0.57301409999999997</c:v>
                </c:pt>
                <c:pt idx="111">
                  <c:v>0.57301409999999997</c:v>
                </c:pt>
                <c:pt idx="112">
                  <c:v>0.57548153000000002</c:v>
                </c:pt>
                <c:pt idx="113">
                  <c:v>0.57548153000000002</c:v>
                </c:pt>
                <c:pt idx="114">
                  <c:v>0.57548153000000002</c:v>
                </c:pt>
                <c:pt idx="115">
                  <c:v>0.57548153000000002</c:v>
                </c:pt>
                <c:pt idx="116">
                  <c:v>0.57787510000000053</c:v>
                </c:pt>
                <c:pt idx="117">
                  <c:v>0.57787510000000053</c:v>
                </c:pt>
                <c:pt idx="118">
                  <c:v>0.57787510000000053</c:v>
                </c:pt>
                <c:pt idx="119">
                  <c:v>0.57787510000000053</c:v>
                </c:pt>
                <c:pt idx="120">
                  <c:v>0.58024836000000002</c:v>
                </c:pt>
                <c:pt idx="121">
                  <c:v>0.58024836000000002</c:v>
                </c:pt>
                <c:pt idx="122">
                  <c:v>0.58024836000000002</c:v>
                </c:pt>
                <c:pt idx="123">
                  <c:v>0.58024836000000002</c:v>
                </c:pt>
                <c:pt idx="124">
                  <c:v>0.58274940000000086</c:v>
                </c:pt>
                <c:pt idx="125">
                  <c:v>0.58274940000000086</c:v>
                </c:pt>
                <c:pt idx="126">
                  <c:v>0.58274940000000086</c:v>
                </c:pt>
                <c:pt idx="127">
                  <c:v>0.58274940000000086</c:v>
                </c:pt>
                <c:pt idx="128">
                  <c:v>0.58482736000000002</c:v>
                </c:pt>
                <c:pt idx="129">
                  <c:v>0.58482736000000002</c:v>
                </c:pt>
                <c:pt idx="130">
                  <c:v>0.58531003999999998</c:v>
                </c:pt>
                <c:pt idx="131">
                  <c:v>0.58531003999999998</c:v>
                </c:pt>
                <c:pt idx="132">
                  <c:v>0.58531003999999998</c:v>
                </c:pt>
                <c:pt idx="133">
                  <c:v>0.58548849999999997</c:v>
                </c:pt>
                <c:pt idx="134">
                  <c:v>0.58548849999999997</c:v>
                </c:pt>
                <c:pt idx="135">
                  <c:v>0.58548849999999997</c:v>
                </c:pt>
                <c:pt idx="136">
                  <c:v>0.58548849999999997</c:v>
                </c:pt>
                <c:pt idx="137">
                  <c:v>0.58545619999999932</c:v>
                </c:pt>
                <c:pt idx="138">
                  <c:v>0.58545619999999932</c:v>
                </c:pt>
                <c:pt idx="139">
                  <c:v>0.58545619999999932</c:v>
                </c:pt>
                <c:pt idx="140">
                  <c:v>0.58545619999999932</c:v>
                </c:pt>
                <c:pt idx="141">
                  <c:v>0.58490264000000003</c:v>
                </c:pt>
                <c:pt idx="142">
                  <c:v>0.58442479999999997</c:v>
                </c:pt>
                <c:pt idx="143">
                  <c:v>0.58369850000000056</c:v>
                </c:pt>
                <c:pt idx="144">
                  <c:v>0.58358127000000004</c:v>
                </c:pt>
                <c:pt idx="145">
                  <c:v>0.58381899999999998</c:v>
                </c:pt>
                <c:pt idx="146">
                  <c:v>0.58381899999999998</c:v>
                </c:pt>
                <c:pt idx="147">
                  <c:v>0.58381899999999998</c:v>
                </c:pt>
                <c:pt idx="148">
                  <c:v>0.58381899999999998</c:v>
                </c:pt>
                <c:pt idx="149">
                  <c:v>0.5848825599999995</c:v>
                </c:pt>
                <c:pt idx="150">
                  <c:v>0.5848825599999995</c:v>
                </c:pt>
                <c:pt idx="151">
                  <c:v>0.5848825599999995</c:v>
                </c:pt>
                <c:pt idx="152">
                  <c:v>0.5848825599999995</c:v>
                </c:pt>
                <c:pt idx="153">
                  <c:v>0.5863523499999993</c:v>
                </c:pt>
                <c:pt idx="154">
                  <c:v>0.5863523499999993</c:v>
                </c:pt>
                <c:pt idx="155">
                  <c:v>0.5873545</c:v>
                </c:pt>
                <c:pt idx="156">
                  <c:v>0.5873545</c:v>
                </c:pt>
                <c:pt idx="157">
                  <c:v>0.5873545</c:v>
                </c:pt>
                <c:pt idx="158">
                  <c:v>0.5873545</c:v>
                </c:pt>
                <c:pt idx="159">
                  <c:v>0.58804579999999995</c:v>
                </c:pt>
                <c:pt idx="160">
                  <c:v>0.58804579999999995</c:v>
                </c:pt>
                <c:pt idx="161">
                  <c:v>0.58804579999999995</c:v>
                </c:pt>
                <c:pt idx="162">
                  <c:v>0.58804579999999995</c:v>
                </c:pt>
                <c:pt idx="163">
                  <c:v>0.58804579999999995</c:v>
                </c:pt>
                <c:pt idx="164">
                  <c:v>0.58799239999999997</c:v>
                </c:pt>
                <c:pt idx="165">
                  <c:v>0.58799239999999997</c:v>
                </c:pt>
                <c:pt idx="166">
                  <c:v>0.58799239999999997</c:v>
                </c:pt>
                <c:pt idx="167">
                  <c:v>0.58799239999999997</c:v>
                </c:pt>
                <c:pt idx="168">
                  <c:v>0.58782389999999995</c:v>
                </c:pt>
                <c:pt idx="169">
                  <c:v>0.58782389999999995</c:v>
                </c:pt>
                <c:pt idx="170">
                  <c:v>0.58782389999999995</c:v>
                </c:pt>
                <c:pt idx="171">
                  <c:v>0.58782389999999995</c:v>
                </c:pt>
                <c:pt idx="172">
                  <c:v>0.58723209999999959</c:v>
                </c:pt>
                <c:pt idx="173">
                  <c:v>0.58723209999999959</c:v>
                </c:pt>
                <c:pt idx="174">
                  <c:v>0.58723209999999959</c:v>
                </c:pt>
                <c:pt idx="175">
                  <c:v>0.58723209999999959</c:v>
                </c:pt>
                <c:pt idx="176">
                  <c:v>0.58616760000000001</c:v>
                </c:pt>
                <c:pt idx="177">
                  <c:v>0.58616760000000001</c:v>
                </c:pt>
                <c:pt idx="178">
                  <c:v>0.58616760000000001</c:v>
                </c:pt>
                <c:pt idx="179">
                  <c:v>0.58616760000000001</c:v>
                </c:pt>
                <c:pt idx="180">
                  <c:v>0.58462446999999995</c:v>
                </c:pt>
                <c:pt idx="181">
                  <c:v>0.58462446999999995</c:v>
                </c:pt>
                <c:pt idx="182">
                  <c:v>0.58462446999999995</c:v>
                </c:pt>
                <c:pt idx="183">
                  <c:v>0.58462446999999995</c:v>
                </c:pt>
                <c:pt idx="184">
                  <c:v>0.58253500000000003</c:v>
                </c:pt>
                <c:pt idx="185">
                  <c:v>0.58253500000000003</c:v>
                </c:pt>
                <c:pt idx="186">
                  <c:v>0.58253500000000003</c:v>
                </c:pt>
                <c:pt idx="187">
                  <c:v>0.58253500000000003</c:v>
                </c:pt>
                <c:pt idx="188">
                  <c:v>0.58008766</c:v>
                </c:pt>
                <c:pt idx="189">
                  <c:v>0.58008766</c:v>
                </c:pt>
                <c:pt idx="190">
                  <c:v>0.58008766</c:v>
                </c:pt>
                <c:pt idx="191">
                  <c:v>0.58008766</c:v>
                </c:pt>
                <c:pt idx="192">
                  <c:v>0.57707019999999998</c:v>
                </c:pt>
                <c:pt idx="193">
                  <c:v>0.57707019999999998</c:v>
                </c:pt>
                <c:pt idx="194">
                  <c:v>0.57707019999999998</c:v>
                </c:pt>
                <c:pt idx="195">
                  <c:v>0.57707019999999998</c:v>
                </c:pt>
                <c:pt idx="196">
                  <c:v>0.57707019999999998</c:v>
                </c:pt>
                <c:pt idx="197">
                  <c:v>0.57406497000000001</c:v>
                </c:pt>
                <c:pt idx="198">
                  <c:v>0.57406497000000001</c:v>
                </c:pt>
                <c:pt idx="199">
                  <c:v>0.57406497000000001</c:v>
                </c:pt>
                <c:pt idx="200">
                  <c:v>0.57406497000000001</c:v>
                </c:pt>
                <c:pt idx="201">
                  <c:v>0.57047235999999957</c:v>
                </c:pt>
                <c:pt idx="202">
                  <c:v>0.57047235999999957</c:v>
                </c:pt>
                <c:pt idx="203">
                  <c:v>0.57047235999999957</c:v>
                </c:pt>
                <c:pt idx="204">
                  <c:v>0.57047235999999957</c:v>
                </c:pt>
                <c:pt idx="205">
                  <c:v>0.56674940000000085</c:v>
                </c:pt>
                <c:pt idx="206">
                  <c:v>0.56674940000000085</c:v>
                </c:pt>
                <c:pt idx="207">
                  <c:v>0.56674940000000085</c:v>
                </c:pt>
                <c:pt idx="208">
                  <c:v>0.56674940000000085</c:v>
                </c:pt>
                <c:pt idx="209">
                  <c:v>0.56247629999999949</c:v>
                </c:pt>
                <c:pt idx="210">
                  <c:v>0.56247629999999949</c:v>
                </c:pt>
                <c:pt idx="211">
                  <c:v>0.56247629999999949</c:v>
                </c:pt>
                <c:pt idx="212">
                  <c:v>0.56247629999999949</c:v>
                </c:pt>
                <c:pt idx="213">
                  <c:v>0.5574884</c:v>
                </c:pt>
                <c:pt idx="214">
                  <c:v>0.5574884</c:v>
                </c:pt>
                <c:pt idx="215">
                  <c:v>0.5574884</c:v>
                </c:pt>
                <c:pt idx="216">
                  <c:v>0.55205280000000001</c:v>
                </c:pt>
                <c:pt idx="217">
                  <c:v>0.55205280000000001</c:v>
                </c:pt>
                <c:pt idx="218">
                  <c:v>0.55205280000000001</c:v>
                </c:pt>
                <c:pt idx="219">
                  <c:v>0.55205280000000001</c:v>
                </c:pt>
                <c:pt idx="220">
                  <c:v>0.54611969999999999</c:v>
                </c:pt>
                <c:pt idx="221">
                  <c:v>0.54611969999999999</c:v>
                </c:pt>
                <c:pt idx="222">
                  <c:v>0.54611969999999999</c:v>
                </c:pt>
                <c:pt idx="223">
                  <c:v>0.54611969999999999</c:v>
                </c:pt>
                <c:pt idx="224">
                  <c:v>0.53978429999999999</c:v>
                </c:pt>
                <c:pt idx="225">
                  <c:v>0.53978429999999999</c:v>
                </c:pt>
                <c:pt idx="226">
                  <c:v>0.53978429999999999</c:v>
                </c:pt>
                <c:pt idx="227">
                  <c:v>0.53978429999999999</c:v>
                </c:pt>
                <c:pt idx="228">
                  <c:v>0.53319760000000005</c:v>
                </c:pt>
                <c:pt idx="229">
                  <c:v>0.53319760000000005</c:v>
                </c:pt>
                <c:pt idx="230">
                  <c:v>0.53319760000000005</c:v>
                </c:pt>
                <c:pt idx="231">
                  <c:v>0.53319760000000005</c:v>
                </c:pt>
                <c:pt idx="232">
                  <c:v>0.52600840000000004</c:v>
                </c:pt>
                <c:pt idx="233">
                  <c:v>0.52600840000000004</c:v>
                </c:pt>
                <c:pt idx="234">
                  <c:v>0.52600840000000004</c:v>
                </c:pt>
                <c:pt idx="235">
                  <c:v>0.52600840000000004</c:v>
                </c:pt>
                <c:pt idx="236">
                  <c:v>0.51859319999999931</c:v>
                </c:pt>
                <c:pt idx="237">
                  <c:v>0.51859319999999931</c:v>
                </c:pt>
                <c:pt idx="238">
                  <c:v>0.51859319999999931</c:v>
                </c:pt>
                <c:pt idx="239">
                  <c:v>0.51170550000000004</c:v>
                </c:pt>
                <c:pt idx="240">
                  <c:v>0.51170550000000004</c:v>
                </c:pt>
                <c:pt idx="241">
                  <c:v>0.51170550000000004</c:v>
                </c:pt>
                <c:pt idx="242">
                  <c:v>0.51170550000000004</c:v>
                </c:pt>
                <c:pt idx="243">
                  <c:v>0.50536059999999927</c:v>
                </c:pt>
                <c:pt idx="244">
                  <c:v>0.49944192000000026</c:v>
                </c:pt>
                <c:pt idx="245">
                  <c:v>0.49944192000000026</c:v>
                </c:pt>
                <c:pt idx="246">
                  <c:v>0.49944192000000026</c:v>
                </c:pt>
                <c:pt idx="247">
                  <c:v>0.49944192000000026</c:v>
                </c:pt>
                <c:pt idx="248">
                  <c:v>0.49355552000000008</c:v>
                </c:pt>
                <c:pt idx="249">
                  <c:v>0.49355552000000008</c:v>
                </c:pt>
                <c:pt idx="250">
                  <c:v>0.49355552000000008</c:v>
                </c:pt>
                <c:pt idx="251">
                  <c:v>0.49355552000000008</c:v>
                </c:pt>
                <c:pt idx="252">
                  <c:v>0.48744450000000028</c:v>
                </c:pt>
                <c:pt idx="253">
                  <c:v>0.48744450000000028</c:v>
                </c:pt>
                <c:pt idx="254">
                  <c:v>0.48744450000000028</c:v>
                </c:pt>
                <c:pt idx="255">
                  <c:v>0.48744450000000028</c:v>
                </c:pt>
                <c:pt idx="256">
                  <c:v>0.48744450000000028</c:v>
                </c:pt>
                <c:pt idx="257">
                  <c:v>0.48183888000000041</c:v>
                </c:pt>
                <c:pt idx="258">
                  <c:v>0.48183888000000041</c:v>
                </c:pt>
                <c:pt idx="259">
                  <c:v>0.48183888000000041</c:v>
                </c:pt>
                <c:pt idx="260">
                  <c:v>0.48183888000000041</c:v>
                </c:pt>
                <c:pt idx="261">
                  <c:v>0.47615980000000002</c:v>
                </c:pt>
                <c:pt idx="262">
                  <c:v>0.47615980000000002</c:v>
                </c:pt>
                <c:pt idx="263">
                  <c:v>0.47615980000000002</c:v>
                </c:pt>
                <c:pt idx="264">
                  <c:v>0.47615980000000002</c:v>
                </c:pt>
                <c:pt idx="265">
                  <c:v>0.46993103999999997</c:v>
                </c:pt>
                <c:pt idx="266">
                  <c:v>0.46345425000000001</c:v>
                </c:pt>
                <c:pt idx="267">
                  <c:v>0.46345425000000001</c:v>
                </c:pt>
                <c:pt idx="268">
                  <c:v>0.46345425000000001</c:v>
                </c:pt>
                <c:pt idx="269">
                  <c:v>0.46345425000000001</c:v>
                </c:pt>
                <c:pt idx="270">
                  <c:v>0.45645782000000001</c:v>
                </c:pt>
                <c:pt idx="271">
                  <c:v>0.45645782000000001</c:v>
                </c:pt>
                <c:pt idx="272">
                  <c:v>0.45645782000000001</c:v>
                </c:pt>
                <c:pt idx="273">
                  <c:v>0.44895217000000043</c:v>
                </c:pt>
                <c:pt idx="274">
                  <c:v>0.44895217000000043</c:v>
                </c:pt>
                <c:pt idx="275">
                  <c:v>0.44895217000000043</c:v>
                </c:pt>
                <c:pt idx="276">
                  <c:v>0.44895217000000043</c:v>
                </c:pt>
                <c:pt idx="277">
                  <c:v>0.4411668200000004</c:v>
                </c:pt>
                <c:pt idx="278">
                  <c:v>0.4411668200000004</c:v>
                </c:pt>
                <c:pt idx="279">
                  <c:v>0.4411668200000004</c:v>
                </c:pt>
                <c:pt idx="280">
                  <c:v>0.4411668200000004</c:v>
                </c:pt>
                <c:pt idx="281">
                  <c:v>0.43339290000000047</c:v>
                </c:pt>
                <c:pt idx="282">
                  <c:v>0.43339290000000047</c:v>
                </c:pt>
                <c:pt idx="283">
                  <c:v>0.43339290000000047</c:v>
                </c:pt>
                <c:pt idx="284">
                  <c:v>0.43339290000000047</c:v>
                </c:pt>
                <c:pt idx="285">
                  <c:v>0.42648402000000041</c:v>
                </c:pt>
                <c:pt idx="286">
                  <c:v>0.42648402000000041</c:v>
                </c:pt>
                <c:pt idx="287">
                  <c:v>0.42648402000000041</c:v>
                </c:pt>
                <c:pt idx="288">
                  <c:v>0.42648402000000041</c:v>
                </c:pt>
                <c:pt idx="289">
                  <c:v>0.41968614000000032</c:v>
                </c:pt>
                <c:pt idx="290">
                  <c:v>0.41968614000000032</c:v>
                </c:pt>
                <c:pt idx="291">
                  <c:v>0.41968614000000032</c:v>
                </c:pt>
                <c:pt idx="292">
                  <c:v>0.41968614000000032</c:v>
                </c:pt>
                <c:pt idx="293">
                  <c:v>0.41283175</c:v>
                </c:pt>
                <c:pt idx="294">
                  <c:v>0.41283175</c:v>
                </c:pt>
                <c:pt idx="295">
                  <c:v>0.41283175</c:v>
                </c:pt>
                <c:pt idx="296">
                  <c:v>0.41283175</c:v>
                </c:pt>
                <c:pt idx="297">
                  <c:v>0.40667996000000034</c:v>
                </c:pt>
                <c:pt idx="298">
                  <c:v>0.40667996000000034</c:v>
                </c:pt>
                <c:pt idx="299">
                  <c:v>0.40667996000000034</c:v>
                </c:pt>
                <c:pt idx="300">
                  <c:v>0.40667996000000034</c:v>
                </c:pt>
                <c:pt idx="301">
                  <c:v>0.40095925000000004</c:v>
                </c:pt>
                <c:pt idx="302">
                  <c:v>0.40095925000000004</c:v>
                </c:pt>
                <c:pt idx="303">
                  <c:v>0.40095925000000004</c:v>
                </c:pt>
                <c:pt idx="304">
                  <c:v>0.40095925000000004</c:v>
                </c:pt>
                <c:pt idx="305">
                  <c:v>0.39550430000000042</c:v>
                </c:pt>
                <c:pt idx="306">
                  <c:v>0.39550430000000042</c:v>
                </c:pt>
                <c:pt idx="307">
                  <c:v>0.39550430000000042</c:v>
                </c:pt>
                <c:pt idx="308">
                  <c:v>0.38961710000000033</c:v>
                </c:pt>
                <c:pt idx="309">
                  <c:v>0.38961710000000033</c:v>
                </c:pt>
                <c:pt idx="310">
                  <c:v>0.38961710000000033</c:v>
                </c:pt>
                <c:pt idx="311">
                  <c:v>0.38961710000000033</c:v>
                </c:pt>
                <c:pt idx="312">
                  <c:v>0.38414028000000028</c:v>
                </c:pt>
                <c:pt idx="313">
                  <c:v>0.38414028000000028</c:v>
                </c:pt>
                <c:pt idx="314">
                  <c:v>0.38414028000000028</c:v>
                </c:pt>
                <c:pt idx="315">
                  <c:v>0.38414028000000028</c:v>
                </c:pt>
                <c:pt idx="316">
                  <c:v>0.37912264000000034</c:v>
                </c:pt>
                <c:pt idx="317">
                  <c:v>0.37912264000000034</c:v>
                </c:pt>
                <c:pt idx="318">
                  <c:v>0.37912264000000034</c:v>
                </c:pt>
                <c:pt idx="319">
                  <c:v>0.37912264000000034</c:v>
                </c:pt>
                <c:pt idx="320">
                  <c:v>0.37398288000000063</c:v>
                </c:pt>
                <c:pt idx="321">
                  <c:v>0.37398288000000063</c:v>
                </c:pt>
                <c:pt idx="322">
                  <c:v>0.37398288000000063</c:v>
                </c:pt>
                <c:pt idx="323">
                  <c:v>0.37398288000000063</c:v>
                </c:pt>
                <c:pt idx="324">
                  <c:v>0.36873773000000004</c:v>
                </c:pt>
                <c:pt idx="325">
                  <c:v>0.36873773000000004</c:v>
                </c:pt>
                <c:pt idx="326">
                  <c:v>0.36873773000000004</c:v>
                </c:pt>
                <c:pt idx="327">
                  <c:v>0.36873773000000004</c:v>
                </c:pt>
                <c:pt idx="328">
                  <c:v>0.36486298000000061</c:v>
                </c:pt>
                <c:pt idx="329">
                  <c:v>0.36486298000000061</c:v>
                </c:pt>
                <c:pt idx="330">
                  <c:v>0.36486298000000061</c:v>
                </c:pt>
                <c:pt idx="331">
                  <c:v>0.36486298000000061</c:v>
                </c:pt>
                <c:pt idx="332">
                  <c:v>0.36187813000000041</c:v>
                </c:pt>
                <c:pt idx="333">
                  <c:v>0.36187813000000041</c:v>
                </c:pt>
                <c:pt idx="334">
                  <c:v>0.36187813000000041</c:v>
                </c:pt>
                <c:pt idx="335">
                  <c:v>0.36187813000000041</c:v>
                </c:pt>
                <c:pt idx="336">
                  <c:v>0.35984167000000028</c:v>
                </c:pt>
                <c:pt idx="337">
                  <c:v>0.35984167000000028</c:v>
                </c:pt>
                <c:pt idx="338">
                  <c:v>0.35984167000000028</c:v>
                </c:pt>
                <c:pt idx="339">
                  <c:v>0.35984167000000028</c:v>
                </c:pt>
                <c:pt idx="340">
                  <c:v>0.35873391999999998</c:v>
                </c:pt>
                <c:pt idx="341">
                  <c:v>0.35873391999999998</c:v>
                </c:pt>
                <c:pt idx="342">
                  <c:v>0.35873391999999998</c:v>
                </c:pt>
                <c:pt idx="343">
                  <c:v>0.35873391999999998</c:v>
                </c:pt>
                <c:pt idx="344">
                  <c:v>0.35788650000000055</c:v>
                </c:pt>
                <c:pt idx="345">
                  <c:v>0.35692722000000032</c:v>
                </c:pt>
                <c:pt idx="346">
                  <c:v>0.35692722000000032</c:v>
                </c:pt>
                <c:pt idx="347">
                  <c:v>0.35692722000000032</c:v>
                </c:pt>
                <c:pt idx="348">
                  <c:v>0.35692722000000032</c:v>
                </c:pt>
                <c:pt idx="349">
                  <c:v>0.35692722000000032</c:v>
                </c:pt>
                <c:pt idx="350">
                  <c:v>0.35540444000000032</c:v>
                </c:pt>
                <c:pt idx="351">
                  <c:v>0.35540444000000032</c:v>
                </c:pt>
                <c:pt idx="352">
                  <c:v>0.35540444000000032</c:v>
                </c:pt>
                <c:pt idx="353">
                  <c:v>0.35540444000000032</c:v>
                </c:pt>
                <c:pt idx="354">
                  <c:v>0.35420163999999998</c:v>
                </c:pt>
                <c:pt idx="355">
                  <c:v>0.35420163999999998</c:v>
                </c:pt>
                <c:pt idx="356">
                  <c:v>0.35420163999999998</c:v>
                </c:pt>
                <c:pt idx="357">
                  <c:v>0.35420163999999998</c:v>
                </c:pt>
                <c:pt idx="358">
                  <c:v>0.35231760000000034</c:v>
                </c:pt>
                <c:pt idx="359">
                  <c:v>0.35231760000000034</c:v>
                </c:pt>
                <c:pt idx="360">
                  <c:v>0.35231760000000034</c:v>
                </c:pt>
                <c:pt idx="361">
                  <c:v>0.35231760000000034</c:v>
                </c:pt>
                <c:pt idx="362">
                  <c:v>0.34967646000000063</c:v>
                </c:pt>
                <c:pt idx="363">
                  <c:v>0.34967646000000063</c:v>
                </c:pt>
                <c:pt idx="364">
                  <c:v>0.34967646000000063</c:v>
                </c:pt>
                <c:pt idx="365">
                  <c:v>0.34967646000000063</c:v>
                </c:pt>
                <c:pt idx="366">
                  <c:v>0.34684810000000055</c:v>
                </c:pt>
                <c:pt idx="367">
                  <c:v>0.34684810000000055</c:v>
                </c:pt>
                <c:pt idx="368">
                  <c:v>0.34684810000000055</c:v>
                </c:pt>
                <c:pt idx="369">
                  <c:v>0.34684810000000055</c:v>
                </c:pt>
                <c:pt idx="370">
                  <c:v>0.34370130000000032</c:v>
                </c:pt>
                <c:pt idx="371">
                  <c:v>0.33980580000000055</c:v>
                </c:pt>
                <c:pt idx="372">
                  <c:v>0.33980580000000055</c:v>
                </c:pt>
                <c:pt idx="373">
                  <c:v>0.33980580000000055</c:v>
                </c:pt>
                <c:pt idx="374">
                  <c:v>0.33980580000000055</c:v>
                </c:pt>
                <c:pt idx="375">
                  <c:v>0.33589628000000055</c:v>
                </c:pt>
                <c:pt idx="376">
                  <c:v>0.33589628000000055</c:v>
                </c:pt>
                <c:pt idx="377">
                  <c:v>0.33589628000000055</c:v>
                </c:pt>
                <c:pt idx="378">
                  <c:v>0.33589628000000055</c:v>
                </c:pt>
                <c:pt idx="379">
                  <c:v>0.33163023000000008</c:v>
                </c:pt>
                <c:pt idx="380">
                  <c:v>0.33163023000000008</c:v>
                </c:pt>
                <c:pt idx="381">
                  <c:v>0.33163023000000008</c:v>
                </c:pt>
                <c:pt idx="382">
                  <c:v>0.33163023000000008</c:v>
                </c:pt>
                <c:pt idx="383">
                  <c:v>0.32692355000000034</c:v>
                </c:pt>
                <c:pt idx="384">
                  <c:v>0.32692355000000034</c:v>
                </c:pt>
                <c:pt idx="385">
                  <c:v>0.32692355000000034</c:v>
                </c:pt>
                <c:pt idx="386">
                  <c:v>0.32692355000000034</c:v>
                </c:pt>
                <c:pt idx="387">
                  <c:v>0.32160568000000034</c:v>
                </c:pt>
                <c:pt idx="388">
                  <c:v>0.32160568000000034</c:v>
                </c:pt>
                <c:pt idx="389">
                  <c:v>0.32160568000000034</c:v>
                </c:pt>
                <c:pt idx="390">
                  <c:v>0.32160568000000034</c:v>
                </c:pt>
                <c:pt idx="391">
                  <c:v>0.32160568000000034</c:v>
                </c:pt>
                <c:pt idx="392">
                  <c:v>0.31735620000000042</c:v>
                </c:pt>
                <c:pt idx="393">
                  <c:v>0.31735620000000042</c:v>
                </c:pt>
                <c:pt idx="394">
                  <c:v>0.31735620000000042</c:v>
                </c:pt>
                <c:pt idx="395">
                  <c:v>0.31735620000000042</c:v>
                </c:pt>
                <c:pt idx="396">
                  <c:v>0.3130402600000004</c:v>
                </c:pt>
                <c:pt idx="397">
                  <c:v>0.3130402600000004</c:v>
                </c:pt>
                <c:pt idx="398">
                  <c:v>0.3130402600000004</c:v>
                </c:pt>
                <c:pt idx="399">
                  <c:v>0.3130402600000004</c:v>
                </c:pt>
                <c:pt idx="400">
                  <c:v>0.30825216000000027</c:v>
                </c:pt>
                <c:pt idx="401">
                  <c:v>0.30825216000000027</c:v>
                </c:pt>
                <c:pt idx="402">
                  <c:v>0.30825216000000027</c:v>
                </c:pt>
                <c:pt idx="403">
                  <c:v>0.30825216000000027</c:v>
                </c:pt>
                <c:pt idx="404">
                  <c:v>0.30329418000000002</c:v>
                </c:pt>
                <c:pt idx="405">
                  <c:v>0.30329418000000002</c:v>
                </c:pt>
                <c:pt idx="406">
                  <c:v>0.30329418000000002</c:v>
                </c:pt>
                <c:pt idx="407">
                  <c:v>0.30329418000000002</c:v>
                </c:pt>
                <c:pt idx="408">
                  <c:v>0.29831660000000054</c:v>
                </c:pt>
                <c:pt idx="409">
                  <c:v>0.29831660000000054</c:v>
                </c:pt>
                <c:pt idx="410">
                  <c:v>0.29831660000000054</c:v>
                </c:pt>
                <c:pt idx="411">
                  <c:v>0.29831660000000054</c:v>
                </c:pt>
                <c:pt idx="412">
                  <c:v>0.29374030000000001</c:v>
                </c:pt>
                <c:pt idx="413">
                  <c:v>0.29374030000000001</c:v>
                </c:pt>
                <c:pt idx="414">
                  <c:v>0.29374030000000001</c:v>
                </c:pt>
                <c:pt idx="415">
                  <c:v>0.29374030000000001</c:v>
                </c:pt>
                <c:pt idx="416">
                  <c:v>0.28891805000000026</c:v>
                </c:pt>
                <c:pt idx="417">
                  <c:v>0.28891805000000026</c:v>
                </c:pt>
                <c:pt idx="418">
                  <c:v>0.28891805000000026</c:v>
                </c:pt>
                <c:pt idx="419">
                  <c:v>0.28891805000000026</c:v>
                </c:pt>
                <c:pt idx="420">
                  <c:v>0.28393760000000001</c:v>
                </c:pt>
                <c:pt idx="421">
                  <c:v>0.28393760000000001</c:v>
                </c:pt>
                <c:pt idx="422">
                  <c:v>0.28393760000000001</c:v>
                </c:pt>
                <c:pt idx="423">
                  <c:v>0.28393760000000001</c:v>
                </c:pt>
                <c:pt idx="424">
                  <c:v>0.27928877000000041</c:v>
                </c:pt>
                <c:pt idx="425">
                  <c:v>0.27928877000000041</c:v>
                </c:pt>
                <c:pt idx="426">
                  <c:v>0.27928877000000041</c:v>
                </c:pt>
                <c:pt idx="427">
                  <c:v>0.27928877000000041</c:v>
                </c:pt>
                <c:pt idx="428">
                  <c:v>0.27476113999999996</c:v>
                </c:pt>
                <c:pt idx="429">
                  <c:v>0.27476113999999996</c:v>
                </c:pt>
                <c:pt idx="430">
                  <c:v>0.27476113999999996</c:v>
                </c:pt>
                <c:pt idx="431">
                  <c:v>0.27476113999999996</c:v>
                </c:pt>
                <c:pt idx="432">
                  <c:v>0.27066102999999997</c:v>
                </c:pt>
                <c:pt idx="433">
                  <c:v>0.27066102999999997</c:v>
                </c:pt>
                <c:pt idx="434">
                  <c:v>0.27066102999999997</c:v>
                </c:pt>
                <c:pt idx="435">
                  <c:v>0.27066102999999997</c:v>
                </c:pt>
                <c:pt idx="436">
                  <c:v>0.26675912999999996</c:v>
                </c:pt>
                <c:pt idx="437">
                  <c:v>0.26675912999999996</c:v>
                </c:pt>
                <c:pt idx="438">
                  <c:v>0.26675912999999996</c:v>
                </c:pt>
                <c:pt idx="439">
                  <c:v>0.26675912999999996</c:v>
                </c:pt>
                <c:pt idx="440">
                  <c:v>0.26291573000000001</c:v>
                </c:pt>
                <c:pt idx="441">
                  <c:v>0.26291573000000001</c:v>
                </c:pt>
                <c:pt idx="442">
                  <c:v>0.26291573000000001</c:v>
                </c:pt>
                <c:pt idx="443">
                  <c:v>0.25893632</c:v>
                </c:pt>
                <c:pt idx="444">
                  <c:v>0.25893632</c:v>
                </c:pt>
                <c:pt idx="445">
                  <c:v>0.25893632</c:v>
                </c:pt>
                <c:pt idx="446">
                  <c:v>0.25471552999999997</c:v>
                </c:pt>
                <c:pt idx="447">
                  <c:v>0.25471552999999997</c:v>
                </c:pt>
                <c:pt idx="448">
                  <c:v>0.25027703999999995</c:v>
                </c:pt>
                <c:pt idx="449">
                  <c:v>0.25027703999999995</c:v>
                </c:pt>
                <c:pt idx="450">
                  <c:v>0.25027703999999995</c:v>
                </c:pt>
                <c:pt idx="451">
                  <c:v>0.25027703999999995</c:v>
                </c:pt>
                <c:pt idx="452">
                  <c:v>0.24555964999999999</c:v>
                </c:pt>
                <c:pt idx="453">
                  <c:v>0.24555964999999999</c:v>
                </c:pt>
                <c:pt idx="454">
                  <c:v>0.24555964999999999</c:v>
                </c:pt>
                <c:pt idx="455">
                  <c:v>0.24555964999999999</c:v>
                </c:pt>
                <c:pt idx="456">
                  <c:v>0.24030304000000013</c:v>
                </c:pt>
                <c:pt idx="457">
                  <c:v>0.24030304000000013</c:v>
                </c:pt>
                <c:pt idx="458">
                  <c:v>0.24030304000000013</c:v>
                </c:pt>
                <c:pt idx="459">
                  <c:v>0.24030304000000013</c:v>
                </c:pt>
                <c:pt idx="460">
                  <c:v>0.23507206</c:v>
                </c:pt>
                <c:pt idx="461">
                  <c:v>0.23507206</c:v>
                </c:pt>
                <c:pt idx="462">
                  <c:v>0.23507206</c:v>
                </c:pt>
                <c:pt idx="463">
                  <c:v>0.23507206</c:v>
                </c:pt>
                <c:pt idx="464">
                  <c:v>0.23011670000000001</c:v>
                </c:pt>
                <c:pt idx="465">
                  <c:v>0.23011670000000001</c:v>
                </c:pt>
                <c:pt idx="466">
                  <c:v>0.23011670000000001</c:v>
                </c:pt>
                <c:pt idx="467">
                  <c:v>0.23011670000000001</c:v>
                </c:pt>
                <c:pt idx="468">
                  <c:v>0.22517156999999988</c:v>
                </c:pt>
                <c:pt idx="469">
                  <c:v>0.22517156999999988</c:v>
                </c:pt>
                <c:pt idx="470">
                  <c:v>0.22517156999999988</c:v>
                </c:pt>
                <c:pt idx="471">
                  <c:v>0.22517156999999988</c:v>
                </c:pt>
                <c:pt idx="472">
                  <c:v>0.22018266</c:v>
                </c:pt>
                <c:pt idx="473">
                  <c:v>0.22018266</c:v>
                </c:pt>
                <c:pt idx="474">
                  <c:v>0.22018266</c:v>
                </c:pt>
                <c:pt idx="475">
                  <c:v>0.22018266</c:v>
                </c:pt>
                <c:pt idx="476">
                  <c:v>0.21552710000000014</c:v>
                </c:pt>
                <c:pt idx="477">
                  <c:v>0.21552710000000014</c:v>
                </c:pt>
                <c:pt idx="478">
                  <c:v>0.21552710000000014</c:v>
                </c:pt>
                <c:pt idx="479">
                  <c:v>0.21552710000000014</c:v>
                </c:pt>
                <c:pt idx="480">
                  <c:v>0.21107332000000001</c:v>
                </c:pt>
                <c:pt idx="481">
                  <c:v>0.21107332000000001</c:v>
                </c:pt>
                <c:pt idx="482">
                  <c:v>0.21107332000000001</c:v>
                </c:pt>
                <c:pt idx="483">
                  <c:v>0.21107332000000001</c:v>
                </c:pt>
                <c:pt idx="484">
                  <c:v>0.20688156999999988</c:v>
                </c:pt>
                <c:pt idx="485">
                  <c:v>0.20688156999999988</c:v>
                </c:pt>
                <c:pt idx="486">
                  <c:v>0.20688156999999988</c:v>
                </c:pt>
                <c:pt idx="487">
                  <c:v>0.20688156999999988</c:v>
                </c:pt>
                <c:pt idx="488">
                  <c:v>0.20333195000000001</c:v>
                </c:pt>
                <c:pt idx="489">
                  <c:v>0.20333195000000001</c:v>
                </c:pt>
                <c:pt idx="490">
                  <c:v>0.20333195000000001</c:v>
                </c:pt>
                <c:pt idx="491">
                  <c:v>0.20333195000000001</c:v>
                </c:pt>
                <c:pt idx="492">
                  <c:v>0.20005406000000001</c:v>
                </c:pt>
                <c:pt idx="493">
                  <c:v>0.20005406000000001</c:v>
                </c:pt>
                <c:pt idx="494">
                  <c:v>0.20005406000000001</c:v>
                </c:pt>
                <c:pt idx="495">
                  <c:v>0.19671361000000023</c:v>
                </c:pt>
                <c:pt idx="496">
                  <c:v>0.19671361000000023</c:v>
                </c:pt>
                <c:pt idx="497">
                  <c:v>0.19671361000000023</c:v>
                </c:pt>
                <c:pt idx="498">
                  <c:v>0.19671361000000023</c:v>
                </c:pt>
                <c:pt idx="499">
                  <c:v>0.19295377000000014</c:v>
                </c:pt>
                <c:pt idx="500">
                  <c:v>0.19295377000000014</c:v>
                </c:pt>
                <c:pt idx="501">
                  <c:v>0.19295377000000014</c:v>
                </c:pt>
                <c:pt idx="502">
                  <c:v>0.18882363999999999</c:v>
                </c:pt>
                <c:pt idx="503">
                  <c:v>0.18418354000000001</c:v>
                </c:pt>
                <c:pt idx="504">
                  <c:v>0.18418354000000001</c:v>
                </c:pt>
                <c:pt idx="505">
                  <c:v>0.18418354000000001</c:v>
                </c:pt>
                <c:pt idx="506">
                  <c:v>0.18418354000000001</c:v>
                </c:pt>
                <c:pt idx="507">
                  <c:v>0.17953604000000017</c:v>
                </c:pt>
                <c:pt idx="508">
                  <c:v>0.17953604000000017</c:v>
                </c:pt>
                <c:pt idx="509">
                  <c:v>0.17953604000000017</c:v>
                </c:pt>
                <c:pt idx="510">
                  <c:v>0.17953604000000017</c:v>
                </c:pt>
                <c:pt idx="511">
                  <c:v>0.17953604000000017</c:v>
                </c:pt>
                <c:pt idx="512">
                  <c:v>0.17581364999999999</c:v>
                </c:pt>
                <c:pt idx="513">
                  <c:v>0.17581364999999999</c:v>
                </c:pt>
                <c:pt idx="514">
                  <c:v>0.17581364999999999</c:v>
                </c:pt>
                <c:pt idx="515">
                  <c:v>0.17581364999999999</c:v>
                </c:pt>
                <c:pt idx="516">
                  <c:v>0.17210259</c:v>
                </c:pt>
                <c:pt idx="517">
                  <c:v>0.17210259</c:v>
                </c:pt>
                <c:pt idx="518">
                  <c:v>0.17210259</c:v>
                </c:pt>
                <c:pt idx="519">
                  <c:v>0.17210259</c:v>
                </c:pt>
                <c:pt idx="520">
                  <c:v>0.16785377000000001</c:v>
                </c:pt>
                <c:pt idx="521">
                  <c:v>0.16785377000000001</c:v>
                </c:pt>
                <c:pt idx="522">
                  <c:v>0.16785377000000001</c:v>
                </c:pt>
                <c:pt idx="523">
                  <c:v>0.16785377000000001</c:v>
                </c:pt>
                <c:pt idx="524">
                  <c:v>0.16374193000000031</c:v>
                </c:pt>
                <c:pt idx="525">
                  <c:v>0.16374193000000031</c:v>
                </c:pt>
                <c:pt idx="526">
                  <c:v>0.16374193000000031</c:v>
                </c:pt>
                <c:pt idx="527">
                  <c:v>0.16374193000000031</c:v>
                </c:pt>
                <c:pt idx="528">
                  <c:v>0.15984120000000024</c:v>
                </c:pt>
                <c:pt idx="529">
                  <c:v>0.15984120000000024</c:v>
                </c:pt>
                <c:pt idx="530">
                  <c:v>0.15984120000000024</c:v>
                </c:pt>
                <c:pt idx="531">
                  <c:v>0.15984120000000024</c:v>
                </c:pt>
                <c:pt idx="532">
                  <c:v>0.15588747999999999</c:v>
                </c:pt>
                <c:pt idx="533">
                  <c:v>0.15588747999999999</c:v>
                </c:pt>
                <c:pt idx="534">
                  <c:v>0.15588747999999999</c:v>
                </c:pt>
                <c:pt idx="535">
                  <c:v>0.15588747999999999</c:v>
                </c:pt>
                <c:pt idx="536">
                  <c:v>0.15189728000000027</c:v>
                </c:pt>
                <c:pt idx="537">
                  <c:v>0.15189728000000027</c:v>
                </c:pt>
                <c:pt idx="538">
                  <c:v>0.15189728000000027</c:v>
                </c:pt>
                <c:pt idx="539">
                  <c:v>0.15189728000000027</c:v>
                </c:pt>
                <c:pt idx="540">
                  <c:v>0.14831041000000014</c:v>
                </c:pt>
                <c:pt idx="541">
                  <c:v>0.14831041000000014</c:v>
                </c:pt>
                <c:pt idx="542">
                  <c:v>0.14831041000000014</c:v>
                </c:pt>
                <c:pt idx="543">
                  <c:v>0.14831041000000014</c:v>
                </c:pt>
                <c:pt idx="544">
                  <c:v>0.14505427000000001</c:v>
                </c:pt>
                <c:pt idx="545">
                  <c:v>0.14505427000000001</c:v>
                </c:pt>
                <c:pt idx="546">
                  <c:v>0.14505427000000001</c:v>
                </c:pt>
                <c:pt idx="547">
                  <c:v>0.14505427000000001</c:v>
                </c:pt>
                <c:pt idx="548">
                  <c:v>0.14293548000000031</c:v>
                </c:pt>
                <c:pt idx="549">
                  <c:v>0.14293548000000031</c:v>
                </c:pt>
                <c:pt idx="550">
                  <c:v>0.14293548000000031</c:v>
                </c:pt>
                <c:pt idx="551">
                  <c:v>0.14293548000000031</c:v>
                </c:pt>
                <c:pt idx="552">
                  <c:v>0.14095445000000018</c:v>
                </c:pt>
                <c:pt idx="553">
                  <c:v>0.14095445000000018</c:v>
                </c:pt>
                <c:pt idx="554">
                  <c:v>0.14095445000000018</c:v>
                </c:pt>
                <c:pt idx="555">
                  <c:v>0.14095445000000018</c:v>
                </c:pt>
                <c:pt idx="556">
                  <c:v>0.14095445000000018</c:v>
                </c:pt>
                <c:pt idx="557">
                  <c:v>0.13919056999999987</c:v>
                </c:pt>
                <c:pt idx="558">
                  <c:v>0.13919056999999987</c:v>
                </c:pt>
                <c:pt idx="559">
                  <c:v>0.13919056999999987</c:v>
                </c:pt>
                <c:pt idx="560">
                  <c:v>0.13919056999999987</c:v>
                </c:pt>
                <c:pt idx="561">
                  <c:v>0.13712278</c:v>
                </c:pt>
                <c:pt idx="562">
                  <c:v>0.13712278</c:v>
                </c:pt>
                <c:pt idx="563">
                  <c:v>0.13712278</c:v>
                </c:pt>
                <c:pt idx="564">
                  <c:v>0.13712278</c:v>
                </c:pt>
                <c:pt idx="565">
                  <c:v>0.13712278</c:v>
                </c:pt>
                <c:pt idx="566">
                  <c:v>0.13615643999999999</c:v>
                </c:pt>
                <c:pt idx="567">
                  <c:v>0.13615643999999999</c:v>
                </c:pt>
                <c:pt idx="568">
                  <c:v>0.13615643999999999</c:v>
                </c:pt>
                <c:pt idx="569">
                  <c:v>0.13615643999999999</c:v>
                </c:pt>
                <c:pt idx="570">
                  <c:v>0.13514005000000001</c:v>
                </c:pt>
                <c:pt idx="571">
                  <c:v>0.13514005000000001</c:v>
                </c:pt>
                <c:pt idx="572">
                  <c:v>0.13514005000000001</c:v>
                </c:pt>
                <c:pt idx="573">
                  <c:v>0.13514005000000001</c:v>
                </c:pt>
                <c:pt idx="574">
                  <c:v>0.13396116000000013</c:v>
                </c:pt>
                <c:pt idx="575">
                  <c:v>0.13396116000000013</c:v>
                </c:pt>
                <c:pt idx="576">
                  <c:v>0.13396116000000013</c:v>
                </c:pt>
                <c:pt idx="577">
                  <c:v>0.13396116000000013</c:v>
                </c:pt>
                <c:pt idx="578">
                  <c:v>0.13352832000000001</c:v>
                </c:pt>
                <c:pt idx="579">
                  <c:v>0.13352832000000001</c:v>
                </c:pt>
                <c:pt idx="580">
                  <c:v>0.13352832000000001</c:v>
                </c:pt>
                <c:pt idx="581">
                  <c:v>0.13352832000000001</c:v>
                </c:pt>
                <c:pt idx="582">
                  <c:v>0.13330032999999997</c:v>
                </c:pt>
                <c:pt idx="583">
                  <c:v>0.13330032999999997</c:v>
                </c:pt>
                <c:pt idx="584">
                  <c:v>0.13330032999999997</c:v>
                </c:pt>
                <c:pt idx="585">
                  <c:v>0.13330032999999997</c:v>
                </c:pt>
                <c:pt idx="586">
                  <c:v>0.13330032999999997</c:v>
                </c:pt>
                <c:pt idx="587">
                  <c:v>0.1335046</c:v>
                </c:pt>
                <c:pt idx="588">
                  <c:v>0.1335046</c:v>
                </c:pt>
                <c:pt idx="589">
                  <c:v>0.1335046</c:v>
                </c:pt>
                <c:pt idx="590">
                  <c:v>0.1335046</c:v>
                </c:pt>
                <c:pt idx="591">
                  <c:v>0.13371332999999999</c:v>
                </c:pt>
                <c:pt idx="592">
                  <c:v>0.13371332999999999</c:v>
                </c:pt>
                <c:pt idx="593">
                  <c:v>0.13371332999999999</c:v>
                </c:pt>
                <c:pt idx="594">
                  <c:v>0.13371332999999999</c:v>
                </c:pt>
                <c:pt idx="595">
                  <c:v>0.13371332999999999</c:v>
                </c:pt>
                <c:pt idx="596">
                  <c:v>0.13474624000000024</c:v>
                </c:pt>
                <c:pt idx="597">
                  <c:v>0.13474624000000024</c:v>
                </c:pt>
                <c:pt idx="598">
                  <c:v>0.13474624000000024</c:v>
                </c:pt>
                <c:pt idx="599">
                  <c:v>0.13474624000000024</c:v>
                </c:pt>
                <c:pt idx="600">
                  <c:v>0.13588068</c:v>
                </c:pt>
                <c:pt idx="601">
                  <c:v>0.13588068</c:v>
                </c:pt>
                <c:pt idx="602">
                  <c:v>0.13588068</c:v>
                </c:pt>
                <c:pt idx="603">
                  <c:v>0.13588068</c:v>
                </c:pt>
                <c:pt idx="604">
                  <c:v>0.13588068</c:v>
                </c:pt>
                <c:pt idx="605">
                  <c:v>0.1371215299999998</c:v>
                </c:pt>
                <c:pt idx="606">
                  <c:v>0.1371215299999998</c:v>
                </c:pt>
                <c:pt idx="607">
                  <c:v>0.1371215299999998</c:v>
                </c:pt>
                <c:pt idx="608">
                  <c:v>0.1371215299999998</c:v>
                </c:pt>
                <c:pt idx="609">
                  <c:v>0.1371215299999998</c:v>
                </c:pt>
                <c:pt idx="610">
                  <c:v>0.13809284999999999</c:v>
                </c:pt>
                <c:pt idx="611">
                  <c:v>0.13809284999999999</c:v>
                </c:pt>
                <c:pt idx="612">
                  <c:v>0.13809284999999999</c:v>
                </c:pt>
                <c:pt idx="613">
                  <c:v>0.13809284999999999</c:v>
                </c:pt>
                <c:pt idx="614">
                  <c:v>0.13809284999999999</c:v>
                </c:pt>
                <c:pt idx="615">
                  <c:v>0.13845651</c:v>
                </c:pt>
                <c:pt idx="616">
                  <c:v>0.13845651</c:v>
                </c:pt>
                <c:pt idx="617">
                  <c:v>0.13845651</c:v>
                </c:pt>
                <c:pt idx="618">
                  <c:v>0.13845651</c:v>
                </c:pt>
                <c:pt idx="619">
                  <c:v>0.13845651</c:v>
                </c:pt>
                <c:pt idx="620">
                  <c:v>0.13875213000000014</c:v>
                </c:pt>
                <c:pt idx="621">
                  <c:v>0.13875213000000014</c:v>
                </c:pt>
                <c:pt idx="622">
                  <c:v>0.13875213000000014</c:v>
                </c:pt>
                <c:pt idx="623">
                  <c:v>0.13875213000000014</c:v>
                </c:pt>
                <c:pt idx="624">
                  <c:v>0.13875213000000014</c:v>
                </c:pt>
                <c:pt idx="625">
                  <c:v>0.13919386</c:v>
                </c:pt>
                <c:pt idx="626">
                  <c:v>0.13919386</c:v>
                </c:pt>
                <c:pt idx="627">
                  <c:v>0.13919386</c:v>
                </c:pt>
                <c:pt idx="628">
                  <c:v>0.13919386</c:v>
                </c:pt>
                <c:pt idx="629">
                  <c:v>0.13919386</c:v>
                </c:pt>
                <c:pt idx="630">
                  <c:v>0.13992882000000001</c:v>
                </c:pt>
                <c:pt idx="631">
                  <c:v>0.13992882000000001</c:v>
                </c:pt>
                <c:pt idx="632">
                  <c:v>0.13992882000000001</c:v>
                </c:pt>
                <c:pt idx="633">
                  <c:v>0.13992882000000001</c:v>
                </c:pt>
                <c:pt idx="634">
                  <c:v>0.13992882000000001</c:v>
                </c:pt>
                <c:pt idx="635">
                  <c:v>0.1413555</c:v>
                </c:pt>
                <c:pt idx="636">
                  <c:v>0.1413555</c:v>
                </c:pt>
                <c:pt idx="637">
                  <c:v>0.1413555</c:v>
                </c:pt>
                <c:pt idx="638">
                  <c:v>0.14286007000000001</c:v>
                </c:pt>
                <c:pt idx="639">
                  <c:v>0.14286007000000001</c:v>
                </c:pt>
                <c:pt idx="640">
                  <c:v>0.14286007000000001</c:v>
                </c:pt>
                <c:pt idx="641">
                  <c:v>0.14286007000000001</c:v>
                </c:pt>
                <c:pt idx="642">
                  <c:v>0.14452624000000014</c:v>
                </c:pt>
                <c:pt idx="643">
                  <c:v>0.14452624000000014</c:v>
                </c:pt>
                <c:pt idx="644">
                  <c:v>0.14452624000000014</c:v>
                </c:pt>
                <c:pt idx="645">
                  <c:v>0.14452624000000014</c:v>
                </c:pt>
                <c:pt idx="646">
                  <c:v>0.14452624000000014</c:v>
                </c:pt>
                <c:pt idx="647">
                  <c:v>0.14452624000000014</c:v>
                </c:pt>
                <c:pt idx="648">
                  <c:v>0.14668303999999999</c:v>
                </c:pt>
                <c:pt idx="649">
                  <c:v>0.14668303999999999</c:v>
                </c:pt>
                <c:pt idx="650">
                  <c:v>0.14668303999999999</c:v>
                </c:pt>
                <c:pt idx="651">
                  <c:v>0.14895507999999999</c:v>
                </c:pt>
                <c:pt idx="652">
                  <c:v>0.14895507999999999</c:v>
                </c:pt>
                <c:pt idx="653">
                  <c:v>0.14895507999999999</c:v>
                </c:pt>
                <c:pt idx="654">
                  <c:v>0.14895507999999999</c:v>
                </c:pt>
                <c:pt idx="655">
                  <c:v>0.14895507999999999</c:v>
                </c:pt>
                <c:pt idx="656">
                  <c:v>0.15162355999999988</c:v>
                </c:pt>
                <c:pt idx="657">
                  <c:v>0.15162355999999988</c:v>
                </c:pt>
                <c:pt idx="658">
                  <c:v>0.15162355999999988</c:v>
                </c:pt>
                <c:pt idx="659">
                  <c:v>0.15162355999999988</c:v>
                </c:pt>
                <c:pt idx="660">
                  <c:v>0.15162355999999988</c:v>
                </c:pt>
                <c:pt idx="661">
                  <c:v>0.15408053999999999</c:v>
                </c:pt>
                <c:pt idx="662">
                  <c:v>0.15408053999999999</c:v>
                </c:pt>
                <c:pt idx="663">
                  <c:v>0.15408053999999999</c:v>
                </c:pt>
                <c:pt idx="664">
                  <c:v>0.15408053999999999</c:v>
                </c:pt>
                <c:pt idx="665">
                  <c:v>0.15408053999999999</c:v>
                </c:pt>
                <c:pt idx="666">
                  <c:v>0.15633285000000013</c:v>
                </c:pt>
                <c:pt idx="667">
                  <c:v>0.15633285000000013</c:v>
                </c:pt>
                <c:pt idx="668">
                  <c:v>0.15633285000000013</c:v>
                </c:pt>
                <c:pt idx="669">
                  <c:v>0.15633285000000013</c:v>
                </c:pt>
                <c:pt idx="670">
                  <c:v>0.15633285000000013</c:v>
                </c:pt>
                <c:pt idx="671">
                  <c:v>0.15805969000000014</c:v>
                </c:pt>
                <c:pt idx="672">
                  <c:v>0.15805969000000014</c:v>
                </c:pt>
                <c:pt idx="673">
                  <c:v>0.15805969000000014</c:v>
                </c:pt>
                <c:pt idx="674">
                  <c:v>0.15805969000000014</c:v>
                </c:pt>
                <c:pt idx="675">
                  <c:v>0.15805969000000014</c:v>
                </c:pt>
                <c:pt idx="676">
                  <c:v>0.15886858000000018</c:v>
                </c:pt>
                <c:pt idx="677">
                  <c:v>0.15886858000000018</c:v>
                </c:pt>
                <c:pt idx="678">
                  <c:v>0.15886858000000018</c:v>
                </c:pt>
                <c:pt idx="679">
                  <c:v>0.15886858000000018</c:v>
                </c:pt>
                <c:pt idx="680">
                  <c:v>0.15886858000000018</c:v>
                </c:pt>
                <c:pt idx="681">
                  <c:v>0.16009851999999999</c:v>
                </c:pt>
                <c:pt idx="682">
                  <c:v>0.16009851999999999</c:v>
                </c:pt>
                <c:pt idx="683">
                  <c:v>0.16009851999999999</c:v>
                </c:pt>
                <c:pt idx="684">
                  <c:v>0.16009851999999999</c:v>
                </c:pt>
                <c:pt idx="685">
                  <c:v>0.16135299000000014</c:v>
                </c:pt>
                <c:pt idx="686">
                  <c:v>0.16135299000000014</c:v>
                </c:pt>
                <c:pt idx="687">
                  <c:v>0.16135299000000014</c:v>
                </c:pt>
                <c:pt idx="688">
                  <c:v>0.16135299000000014</c:v>
                </c:pt>
                <c:pt idx="689">
                  <c:v>0.16135299000000014</c:v>
                </c:pt>
                <c:pt idx="690">
                  <c:v>0.16209932000000024</c:v>
                </c:pt>
                <c:pt idx="691">
                  <c:v>0.16209932000000024</c:v>
                </c:pt>
                <c:pt idx="692">
                  <c:v>0.16209932000000024</c:v>
                </c:pt>
                <c:pt idx="693">
                  <c:v>0.16209932000000024</c:v>
                </c:pt>
                <c:pt idx="694">
                  <c:v>0.16209932000000024</c:v>
                </c:pt>
                <c:pt idx="695">
                  <c:v>0.16206625000000027</c:v>
                </c:pt>
                <c:pt idx="696">
                  <c:v>0.16149180000000024</c:v>
                </c:pt>
                <c:pt idx="697">
                  <c:v>0.16149180000000024</c:v>
                </c:pt>
                <c:pt idx="698">
                  <c:v>0.16149180000000024</c:v>
                </c:pt>
                <c:pt idx="699">
                  <c:v>0.16057546000000014</c:v>
                </c:pt>
                <c:pt idx="700">
                  <c:v>0.16057546000000014</c:v>
                </c:pt>
                <c:pt idx="701">
                  <c:v>0.16057546000000014</c:v>
                </c:pt>
                <c:pt idx="702">
                  <c:v>0.16057546000000014</c:v>
                </c:pt>
                <c:pt idx="703">
                  <c:v>0.16057546000000014</c:v>
                </c:pt>
                <c:pt idx="704">
                  <c:v>0.16057546000000014</c:v>
                </c:pt>
                <c:pt idx="705">
                  <c:v>0.15999638000000035</c:v>
                </c:pt>
                <c:pt idx="706">
                  <c:v>0.15999638000000035</c:v>
                </c:pt>
                <c:pt idx="707">
                  <c:v>0.15999638000000035</c:v>
                </c:pt>
                <c:pt idx="708">
                  <c:v>0.15999638000000035</c:v>
                </c:pt>
                <c:pt idx="709">
                  <c:v>0.15960719000000023</c:v>
                </c:pt>
                <c:pt idx="710">
                  <c:v>0.15960719000000023</c:v>
                </c:pt>
                <c:pt idx="711">
                  <c:v>0.15960719000000023</c:v>
                </c:pt>
                <c:pt idx="712">
                  <c:v>0.15904070000000017</c:v>
                </c:pt>
                <c:pt idx="713">
                  <c:v>0.15904070000000017</c:v>
                </c:pt>
                <c:pt idx="714">
                  <c:v>0.15904070000000017</c:v>
                </c:pt>
                <c:pt idx="715">
                  <c:v>0.15904070000000017</c:v>
                </c:pt>
                <c:pt idx="716">
                  <c:v>0.15875586999999999</c:v>
                </c:pt>
                <c:pt idx="717">
                  <c:v>0.15875586999999999</c:v>
                </c:pt>
                <c:pt idx="718">
                  <c:v>0.15875586999999999</c:v>
                </c:pt>
                <c:pt idx="719">
                  <c:v>0.15875586999999999</c:v>
                </c:pt>
                <c:pt idx="720">
                  <c:v>0.15875586999999999</c:v>
                </c:pt>
                <c:pt idx="721">
                  <c:v>0.15848796000000023</c:v>
                </c:pt>
                <c:pt idx="722">
                  <c:v>0.15848796000000023</c:v>
                </c:pt>
                <c:pt idx="723">
                  <c:v>0.15848796000000023</c:v>
                </c:pt>
                <c:pt idx="724">
                  <c:v>0.15786494000000018</c:v>
                </c:pt>
                <c:pt idx="725">
                  <c:v>0.15786494000000018</c:v>
                </c:pt>
                <c:pt idx="726">
                  <c:v>0.15786494000000018</c:v>
                </c:pt>
                <c:pt idx="727">
                  <c:v>0.15786494000000018</c:v>
                </c:pt>
                <c:pt idx="728">
                  <c:v>0.15786494000000018</c:v>
                </c:pt>
                <c:pt idx="729">
                  <c:v>0.15674771000000023</c:v>
                </c:pt>
                <c:pt idx="730">
                  <c:v>0.15674771000000023</c:v>
                </c:pt>
                <c:pt idx="731">
                  <c:v>0.15674771000000023</c:v>
                </c:pt>
                <c:pt idx="732">
                  <c:v>0.15674771000000023</c:v>
                </c:pt>
                <c:pt idx="733">
                  <c:v>0.15674771000000023</c:v>
                </c:pt>
                <c:pt idx="734">
                  <c:v>0.15556405000000018</c:v>
                </c:pt>
                <c:pt idx="735">
                  <c:v>0.15556405000000018</c:v>
                </c:pt>
                <c:pt idx="736">
                  <c:v>0.15556405000000018</c:v>
                </c:pt>
                <c:pt idx="737">
                  <c:v>0.15556405000000018</c:v>
                </c:pt>
                <c:pt idx="738">
                  <c:v>0.15556405000000018</c:v>
                </c:pt>
                <c:pt idx="739">
                  <c:v>0.15438874000000014</c:v>
                </c:pt>
                <c:pt idx="740">
                  <c:v>0.15438874000000014</c:v>
                </c:pt>
                <c:pt idx="741">
                  <c:v>0.15438874000000014</c:v>
                </c:pt>
                <c:pt idx="742">
                  <c:v>0.15255271000000001</c:v>
                </c:pt>
                <c:pt idx="743">
                  <c:v>0.15255271000000001</c:v>
                </c:pt>
                <c:pt idx="744">
                  <c:v>0.15255271000000001</c:v>
                </c:pt>
                <c:pt idx="745">
                  <c:v>0.15255271000000001</c:v>
                </c:pt>
                <c:pt idx="746">
                  <c:v>0.15066990000000013</c:v>
                </c:pt>
                <c:pt idx="747">
                  <c:v>0.15066990000000013</c:v>
                </c:pt>
                <c:pt idx="748">
                  <c:v>0.15066990000000013</c:v>
                </c:pt>
                <c:pt idx="749">
                  <c:v>0.15066990000000013</c:v>
                </c:pt>
                <c:pt idx="750">
                  <c:v>0.14862733000000014</c:v>
                </c:pt>
                <c:pt idx="751">
                  <c:v>0.14862733000000014</c:v>
                </c:pt>
                <c:pt idx="752">
                  <c:v>0.14693633000000031</c:v>
                </c:pt>
                <c:pt idx="753">
                  <c:v>0.14693633000000031</c:v>
                </c:pt>
                <c:pt idx="754">
                  <c:v>0.14693633000000031</c:v>
                </c:pt>
                <c:pt idx="755">
                  <c:v>0.14693633000000031</c:v>
                </c:pt>
                <c:pt idx="756">
                  <c:v>0.14785983000000014</c:v>
                </c:pt>
                <c:pt idx="757">
                  <c:v>0.14785983000000014</c:v>
                </c:pt>
                <c:pt idx="758">
                  <c:v>0.14785983000000014</c:v>
                </c:pt>
                <c:pt idx="759">
                  <c:v>0.14785983000000014</c:v>
                </c:pt>
                <c:pt idx="760">
                  <c:v>0.15067506999999997</c:v>
                </c:pt>
                <c:pt idx="761">
                  <c:v>0.15067506999999997</c:v>
                </c:pt>
                <c:pt idx="762">
                  <c:v>0.15067506999999997</c:v>
                </c:pt>
                <c:pt idx="763">
                  <c:v>0.15067506999999997</c:v>
                </c:pt>
                <c:pt idx="764">
                  <c:v>0.15468675000000001</c:v>
                </c:pt>
                <c:pt idx="765">
                  <c:v>0.15468675000000001</c:v>
                </c:pt>
                <c:pt idx="766">
                  <c:v>0.15468675000000001</c:v>
                </c:pt>
                <c:pt idx="767">
                  <c:v>0.15468675000000001</c:v>
                </c:pt>
                <c:pt idx="768">
                  <c:v>0.15844330000000031</c:v>
                </c:pt>
                <c:pt idx="769">
                  <c:v>0.15844330000000031</c:v>
                </c:pt>
                <c:pt idx="770">
                  <c:v>0.16239872999999999</c:v>
                </c:pt>
                <c:pt idx="771">
                  <c:v>0.16239872999999999</c:v>
                </c:pt>
                <c:pt idx="772">
                  <c:v>0.16239872999999999</c:v>
                </c:pt>
                <c:pt idx="773">
                  <c:v>0.16660087000000001</c:v>
                </c:pt>
                <c:pt idx="774">
                  <c:v>0.16660087000000001</c:v>
                </c:pt>
                <c:pt idx="775">
                  <c:v>0.16660087000000001</c:v>
                </c:pt>
                <c:pt idx="776">
                  <c:v>0.17054602999999999</c:v>
                </c:pt>
                <c:pt idx="777">
                  <c:v>0.17054602999999999</c:v>
                </c:pt>
                <c:pt idx="778">
                  <c:v>0.17054602999999999</c:v>
                </c:pt>
                <c:pt idx="779">
                  <c:v>0.17054602999999999</c:v>
                </c:pt>
                <c:pt idx="780">
                  <c:v>0.17054602999999999</c:v>
                </c:pt>
                <c:pt idx="781">
                  <c:v>0.17445645000000023</c:v>
                </c:pt>
                <c:pt idx="782">
                  <c:v>0.17445645000000023</c:v>
                </c:pt>
                <c:pt idx="783">
                  <c:v>0.17445645000000023</c:v>
                </c:pt>
                <c:pt idx="784">
                  <c:v>0.17445645000000023</c:v>
                </c:pt>
                <c:pt idx="785">
                  <c:v>0.17445645000000023</c:v>
                </c:pt>
                <c:pt idx="786">
                  <c:v>0.17875311999999999</c:v>
                </c:pt>
                <c:pt idx="787">
                  <c:v>0.17875311999999999</c:v>
                </c:pt>
                <c:pt idx="788">
                  <c:v>0.17875311999999999</c:v>
                </c:pt>
                <c:pt idx="789">
                  <c:v>0.17875311999999999</c:v>
                </c:pt>
                <c:pt idx="790">
                  <c:v>0.18326263000000023</c:v>
                </c:pt>
                <c:pt idx="791">
                  <c:v>0.18326263000000023</c:v>
                </c:pt>
                <c:pt idx="792">
                  <c:v>0.18326263000000023</c:v>
                </c:pt>
                <c:pt idx="793">
                  <c:v>0.18326263000000023</c:v>
                </c:pt>
                <c:pt idx="794">
                  <c:v>0.18326263000000023</c:v>
                </c:pt>
                <c:pt idx="795">
                  <c:v>0.18790026000000024</c:v>
                </c:pt>
                <c:pt idx="796">
                  <c:v>0.18790026000000024</c:v>
                </c:pt>
                <c:pt idx="797">
                  <c:v>0.18790026000000024</c:v>
                </c:pt>
                <c:pt idx="798">
                  <c:v>0.18790026000000024</c:v>
                </c:pt>
                <c:pt idx="799">
                  <c:v>0.18790026000000024</c:v>
                </c:pt>
                <c:pt idx="800">
                  <c:v>0.19509156000000014</c:v>
                </c:pt>
                <c:pt idx="801">
                  <c:v>0.19509156000000014</c:v>
                </c:pt>
                <c:pt idx="802">
                  <c:v>0.19509156000000014</c:v>
                </c:pt>
                <c:pt idx="803">
                  <c:v>0.19509156000000014</c:v>
                </c:pt>
                <c:pt idx="804">
                  <c:v>0.19509156000000014</c:v>
                </c:pt>
                <c:pt idx="805">
                  <c:v>0.20450668000000014</c:v>
                </c:pt>
                <c:pt idx="806">
                  <c:v>0.20450668000000014</c:v>
                </c:pt>
                <c:pt idx="807">
                  <c:v>0.20450668000000014</c:v>
                </c:pt>
                <c:pt idx="808">
                  <c:v>0.20450668000000014</c:v>
                </c:pt>
                <c:pt idx="809">
                  <c:v>0.20450668000000014</c:v>
                </c:pt>
                <c:pt idx="810">
                  <c:v>0.21380936000000014</c:v>
                </c:pt>
                <c:pt idx="811">
                  <c:v>0.21380936000000014</c:v>
                </c:pt>
                <c:pt idx="812">
                  <c:v>0.21380936000000014</c:v>
                </c:pt>
                <c:pt idx="813">
                  <c:v>0.21380936000000014</c:v>
                </c:pt>
                <c:pt idx="814">
                  <c:v>0.21380936000000014</c:v>
                </c:pt>
                <c:pt idx="815">
                  <c:v>0.21380936000000014</c:v>
                </c:pt>
                <c:pt idx="816">
                  <c:v>0.22308554000000014</c:v>
                </c:pt>
                <c:pt idx="817">
                  <c:v>0.22308554000000014</c:v>
                </c:pt>
                <c:pt idx="818">
                  <c:v>0.22308554000000014</c:v>
                </c:pt>
                <c:pt idx="819">
                  <c:v>0.22308554000000014</c:v>
                </c:pt>
                <c:pt idx="820">
                  <c:v>0.23259066</c:v>
                </c:pt>
                <c:pt idx="821">
                  <c:v>0.23259066</c:v>
                </c:pt>
                <c:pt idx="822">
                  <c:v>0.23259066</c:v>
                </c:pt>
                <c:pt idx="823">
                  <c:v>0.23259066</c:v>
                </c:pt>
                <c:pt idx="824">
                  <c:v>0.23259066</c:v>
                </c:pt>
                <c:pt idx="825">
                  <c:v>0.24180862</c:v>
                </c:pt>
                <c:pt idx="826">
                  <c:v>0.24180862</c:v>
                </c:pt>
                <c:pt idx="827">
                  <c:v>0.24180862</c:v>
                </c:pt>
                <c:pt idx="828">
                  <c:v>0.24180862</c:v>
                </c:pt>
                <c:pt idx="829">
                  <c:v>0.24976695000000024</c:v>
                </c:pt>
                <c:pt idx="830">
                  <c:v>0.24976695000000024</c:v>
                </c:pt>
                <c:pt idx="831">
                  <c:v>0.24976695000000024</c:v>
                </c:pt>
                <c:pt idx="832">
                  <c:v>0.24976695000000024</c:v>
                </c:pt>
                <c:pt idx="833">
                  <c:v>0.24976695000000024</c:v>
                </c:pt>
                <c:pt idx="834">
                  <c:v>0.25845112999999997</c:v>
                </c:pt>
                <c:pt idx="835">
                  <c:v>0.25845112999999997</c:v>
                </c:pt>
                <c:pt idx="836">
                  <c:v>0.25845112999999997</c:v>
                </c:pt>
                <c:pt idx="837">
                  <c:v>0.25845112999999997</c:v>
                </c:pt>
                <c:pt idx="838">
                  <c:v>0.26763988</c:v>
                </c:pt>
                <c:pt idx="839">
                  <c:v>0.26763988</c:v>
                </c:pt>
                <c:pt idx="840">
                  <c:v>0.26763988</c:v>
                </c:pt>
                <c:pt idx="841">
                  <c:v>0.26763988</c:v>
                </c:pt>
                <c:pt idx="842">
                  <c:v>0.27722454000000002</c:v>
                </c:pt>
                <c:pt idx="843">
                  <c:v>0.27722454000000002</c:v>
                </c:pt>
                <c:pt idx="844">
                  <c:v>0.27722454000000002</c:v>
                </c:pt>
                <c:pt idx="845">
                  <c:v>0.27722454000000002</c:v>
                </c:pt>
                <c:pt idx="846">
                  <c:v>0.28556493000000033</c:v>
                </c:pt>
                <c:pt idx="847">
                  <c:v>0.28556493000000033</c:v>
                </c:pt>
                <c:pt idx="848">
                  <c:v>0.28556493000000033</c:v>
                </c:pt>
                <c:pt idx="849">
                  <c:v>0.28556493000000033</c:v>
                </c:pt>
                <c:pt idx="850">
                  <c:v>0.29463428000000008</c:v>
                </c:pt>
                <c:pt idx="851">
                  <c:v>0.29463428000000008</c:v>
                </c:pt>
                <c:pt idx="852">
                  <c:v>0.29463428000000008</c:v>
                </c:pt>
                <c:pt idx="853">
                  <c:v>0.29463428000000008</c:v>
                </c:pt>
                <c:pt idx="854">
                  <c:v>0.30353990000000008</c:v>
                </c:pt>
                <c:pt idx="855">
                  <c:v>0.30353990000000008</c:v>
                </c:pt>
                <c:pt idx="856">
                  <c:v>0.30353990000000008</c:v>
                </c:pt>
                <c:pt idx="857">
                  <c:v>0.30353990000000008</c:v>
                </c:pt>
                <c:pt idx="858">
                  <c:v>0.30353990000000008</c:v>
                </c:pt>
                <c:pt idx="859">
                  <c:v>0.31182146000000055</c:v>
                </c:pt>
                <c:pt idx="860">
                  <c:v>0.31182146000000055</c:v>
                </c:pt>
                <c:pt idx="861">
                  <c:v>0.31182146000000055</c:v>
                </c:pt>
                <c:pt idx="862">
                  <c:v>0.31182146000000055</c:v>
                </c:pt>
                <c:pt idx="863">
                  <c:v>0.31956455000000028</c:v>
                </c:pt>
                <c:pt idx="864">
                  <c:v>0.31956455000000028</c:v>
                </c:pt>
                <c:pt idx="865">
                  <c:v>0.31956455000000028</c:v>
                </c:pt>
                <c:pt idx="866">
                  <c:v>0.31956455000000028</c:v>
                </c:pt>
                <c:pt idx="867">
                  <c:v>0.32936105000000032</c:v>
                </c:pt>
                <c:pt idx="868">
                  <c:v>0.32936105000000032</c:v>
                </c:pt>
                <c:pt idx="869">
                  <c:v>0.32936105000000032</c:v>
                </c:pt>
                <c:pt idx="870">
                  <c:v>0.32936105000000032</c:v>
                </c:pt>
                <c:pt idx="871">
                  <c:v>0.34093255000000028</c:v>
                </c:pt>
                <c:pt idx="872">
                  <c:v>0.34093255000000028</c:v>
                </c:pt>
                <c:pt idx="873">
                  <c:v>0.34093255000000028</c:v>
                </c:pt>
                <c:pt idx="874">
                  <c:v>0.34093255000000028</c:v>
                </c:pt>
                <c:pt idx="875">
                  <c:v>0.35205123000000005</c:v>
                </c:pt>
                <c:pt idx="876">
                  <c:v>0.35205123000000005</c:v>
                </c:pt>
                <c:pt idx="877">
                  <c:v>0.35205123000000005</c:v>
                </c:pt>
                <c:pt idx="878">
                  <c:v>0.35205123000000005</c:v>
                </c:pt>
                <c:pt idx="879">
                  <c:v>0.36301717000000028</c:v>
                </c:pt>
                <c:pt idx="880">
                  <c:v>0.36301717000000028</c:v>
                </c:pt>
                <c:pt idx="881">
                  <c:v>0.36301717000000028</c:v>
                </c:pt>
                <c:pt idx="882">
                  <c:v>0.36301717000000028</c:v>
                </c:pt>
                <c:pt idx="883">
                  <c:v>0.37361902000000002</c:v>
                </c:pt>
                <c:pt idx="884">
                  <c:v>0.37361902000000002</c:v>
                </c:pt>
                <c:pt idx="885">
                  <c:v>0.37361902000000002</c:v>
                </c:pt>
                <c:pt idx="886">
                  <c:v>0.37361902000000002</c:v>
                </c:pt>
                <c:pt idx="887">
                  <c:v>0.38466823000000028</c:v>
                </c:pt>
                <c:pt idx="888">
                  <c:v>0.38466823000000028</c:v>
                </c:pt>
                <c:pt idx="889">
                  <c:v>0.38466823000000028</c:v>
                </c:pt>
                <c:pt idx="890">
                  <c:v>0.38466823000000028</c:v>
                </c:pt>
                <c:pt idx="891">
                  <c:v>0.39442710000000042</c:v>
                </c:pt>
                <c:pt idx="892">
                  <c:v>0.39442710000000042</c:v>
                </c:pt>
                <c:pt idx="893">
                  <c:v>0.39442710000000042</c:v>
                </c:pt>
                <c:pt idx="894">
                  <c:v>0.39442710000000042</c:v>
                </c:pt>
                <c:pt idx="895">
                  <c:v>0.40297985000000008</c:v>
                </c:pt>
                <c:pt idx="896">
                  <c:v>0.40297985000000008</c:v>
                </c:pt>
                <c:pt idx="897">
                  <c:v>0.40297985000000008</c:v>
                </c:pt>
                <c:pt idx="898">
                  <c:v>0.40297985000000008</c:v>
                </c:pt>
                <c:pt idx="899">
                  <c:v>0.41015267000000027</c:v>
                </c:pt>
                <c:pt idx="900">
                  <c:v>0.41015267000000027</c:v>
                </c:pt>
                <c:pt idx="901">
                  <c:v>0.41015267000000027</c:v>
                </c:pt>
                <c:pt idx="902">
                  <c:v>0.41015267000000027</c:v>
                </c:pt>
                <c:pt idx="903">
                  <c:v>0.41655195</c:v>
                </c:pt>
                <c:pt idx="904">
                  <c:v>0.41655195</c:v>
                </c:pt>
                <c:pt idx="905">
                  <c:v>0.41655195</c:v>
                </c:pt>
                <c:pt idx="906">
                  <c:v>0.41655195</c:v>
                </c:pt>
                <c:pt idx="907">
                  <c:v>0.42180043000000034</c:v>
                </c:pt>
                <c:pt idx="908">
                  <c:v>0.42180043000000034</c:v>
                </c:pt>
                <c:pt idx="909">
                  <c:v>0.42180043000000034</c:v>
                </c:pt>
                <c:pt idx="910">
                  <c:v>0.42180043000000034</c:v>
                </c:pt>
                <c:pt idx="911">
                  <c:v>0.42180043000000034</c:v>
                </c:pt>
                <c:pt idx="912">
                  <c:v>0.42758003000000028</c:v>
                </c:pt>
                <c:pt idx="913">
                  <c:v>0.42758003000000028</c:v>
                </c:pt>
                <c:pt idx="914">
                  <c:v>0.42758003000000028</c:v>
                </c:pt>
                <c:pt idx="915">
                  <c:v>0.42758003000000028</c:v>
                </c:pt>
                <c:pt idx="916">
                  <c:v>0.43227163000000002</c:v>
                </c:pt>
                <c:pt idx="917">
                  <c:v>0.43227163000000002</c:v>
                </c:pt>
                <c:pt idx="918">
                  <c:v>0.43227163000000002</c:v>
                </c:pt>
                <c:pt idx="919">
                  <c:v>0.43227163000000002</c:v>
                </c:pt>
                <c:pt idx="920">
                  <c:v>0.43590770000000034</c:v>
                </c:pt>
                <c:pt idx="921">
                  <c:v>0.43590770000000034</c:v>
                </c:pt>
                <c:pt idx="922">
                  <c:v>0.43590770000000034</c:v>
                </c:pt>
                <c:pt idx="923">
                  <c:v>0.43590770000000034</c:v>
                </c:pt>
                <c:pt idx="924">
                  <c:v>0.43925908000000002</c:v>
                </c:pt>
                <c:pt idx="925">
                  <c:v>0.43925908000000002</c:v>
                </c:pt>
                <c:pt idx="926">
                  <c:v>0.43925908000000002</c:v>
                </c:pt>
                <c:pt idx="927">
                  <c:v>0.43925908000000002</c:v>
                </c:pt>
                <c:pt idx="928">
                  <c:v>0.44129717000000002</c:v>
                </c:pt>
                <c:pt idx="929">
                  <c:v>0.44129717000000002</c:v>
                </c:pt>
                <c:pt idx="930">
                  <c:v>0.44129717000000002</c:v>
                </c:pt>
                <c:pt idx="931">
                  <c:v>0.44129717000000002</c:v>
                </c:pt>
                <c:pt idx="932">
                  <c:v>0.44280043000000041</c:v>
                </c:pt>
                <c:pt idx="933">
                  <c:v>0.44280043000000041</c:v>
                </c:pt>
                <c:pt idx="934">
                  <c:v>0.44280043000000041</c:v>
                </c:pt>
                <c:pt idx="935">
                  <c:v>0.44280043000000041</c:v>
                </c:pt>
                <c:pt idx="936">
                  <c:v>0.44359530000000008</c:v>
                </c:pt>
                <c:pt idx="937">
                  <c:v>0.44359530000000008</c:v>
                </c:pt>
                <c:pt idx="938">
                  <c:v>0.44359530000000008</c:v>
                </c:pt>
                <c:pt idx="939">
                  <c:v>0.44362384000000032</c:v>
                </c:pt>
                <c:pt idx="940">
                  <c:v>0.44362384000000032</c:v>
                </c:pt>
                <c:pt idx="941">
                  <c:v>0.44362384000000032</c:v>
                </c:pt>
                <c:pt idx="942">
                  <c:v>0.44362384000000032</c:v>
                </c:pt>
                <c:pt idx="943">
                  <c:v>0.44335510000000028</c:v>
                </c:pt>
                <c:pt idx="944">
                  <c:v>0.44335510000000028</c:v>
                </c:pt>
                <c:pt idx="945">
                  <c:v>0.44335510000000028</c:v>
                </c:pt>
                <c:pt idx="946">
                  <c:v>0.44335510000000028</c:v>
                </c:pt>
                <c:pt idx="947">
                  <c:v>0.44258538000000042</c:v>
                </c:pt>
                <c:pt idx="948">
                  <c:v>0.44258538000000042</c:v>
                </c:pt>
                <c:pt idx="949">
                  <c:v>0.44258538000000042</c:v>
                </c:pt>
                <c:pt idx="950">
                  <c:v>0.44258538000000042</c:v>
                </c:pt>
                <c:pt idx="951">
                  <c:v>0.44104043000000026</c:v>
                </c:pt>
                <c:pt idx="952">
                  <c:v>0.44104043000000026</c:v>
                </c:pt>
                <c:pt idx="953">
                  <c:v>0.44104043000000026</c:v>
                </c:pt>
                <c:pt idx="954">
                  <c:v>0.44104043000000026</c:v>
                </c:pt>
                <c:pt idx="955">
                  <c:v>0.43999650000000035</c:v>
                </c:pt>
                <c:pt idx="956">
                  <c:v>0.43999650000000035</c:v>
                </c:pt>
                <c:pt idx="957">
                  <c:v>0.43999650000000035</c:v>
                </c:pt>
                <c:pt idx="958">
                  <c:v>0.43999650000000035</c:v>
                </c:pt>
                <c:pt idx="959">
                  <c:v>0.43891020000000042</c:v>
                </c:pt>
                <c:pt idx="960">
                  <c:v>0.43891020000000042</c:v>
                </c:pt>
                <c:pt idx="961">
                  <c:v>0.43891020000000042</c:v>
                </c:pt>
                <c:pt idx="962">
                  <c:v>0.43891020000000042</c:v>
                </c:pt>
                <c:pt idx="963">
                  <c:v>0.43737903000000028</c:v>
                </c:pt>
                <c:pt idx="964">
                  <c:v>0.43737903000000028</c:v>
                </c:pt>
                <c:pt idx="965">
                  <c:v>0.43737903000000028</c:v>
                </c:pt>
                <c:pt idx="966">
                  <c:v>0.43737903000000028</c:v>
                </c:pt>
                <c:pt idx="967">
                  <c:v>0.43602150000000034</c:v>
                </c:pt>
                <c:pt idx="968">
                  <c:v>0.43602150000000034</c:v>
                </c:pt>
                <c:pt idx="969">
                  <c:v>0.43602150000000034</c:v>
                </c:pt>
                <c:pt idx="970">
                  <c:v>0.43602150000000034</c:v>
                </c:pt>
                <c:pt idx="971">
                  <c:v>0.43602150000000034</c:v>
                </c:pt>
                <c:pt idx="972">
                  <c:v>0.43559718000000008</c:v>
                </c:pt>
                <c:pt idx="973">
                  <c:v>0.43559718000000008</c:v>
                </c:pt>
                <c:pt idx="974">
                  <c:v>0.43559718000000008</c:v>
                </c:pt>
                <c:pt idx="975">
                  <c:v>0.43559718000000008</c:v>
                </c:pt>
                <c:pt idx="976">
                  <c:v>0.43559718000000008</c:v>
                </c:pt>
                <c:pt idx="977">
                  <c:v>0.4350696800000004</c:v>
                </c:pt>
                <c:pt idx="978">
                  <c:v>0.4350696800000004</c:v>
                </c:pt>
                <c:pt idx="979">
                  <c:v>0.4350696800000004</c:v>
                </c:pt>
                <c:pt idx="980">
                  <c:v>0.43461520000000026</c:v>
                </c:pt>
                <c:pt idx="981">
                  <c:v>0.43371704</c:v>
                </c:pt>
                <c:pt idx="982">
                  <c:v>0.43371704</c:v>
                </c:pt>
                <c:pt idx="983">
                  <c:v>0.43371704</c:v>
                </c:pt>
                <c:pt idx="984">
                  <c:v>0.43253803000000002</c:v>
                </c:pt>
                <c:pt idx="985">
                  <c:v>0.43105635000000025</c:v>
                </c:pt>
                <c:pt idx="986">
                  <c:v>0.43105635000000025</c:v>
                </c:pt>
                <c:pt idx="987">
                  <c:v>0.43105635000000025</c:v>
                </c:pt>
                <c:pt idx="988">
                  <c:v>0.43105635000000025</c:v>
                </c:pt>
                <c:pt idx="989">
                  <c:v>0.42927690000000041</c:v>
                </c:pt>
                <c:pt idx="990">
                  <c:v>0.42927690000000041</c:v>
                </c:pt>
                <c:pt idx="991">
                  <c:v>0.42927690000000041</c:v>
                </c:pt>
                <c:pt idx="992">
                  <c:v>0.42927690000000041</c:v>
                </c:pt>
                <c:pt idx="993">
                  <c:v>0.42748094000000042</c:v>
                </c:pt>
                <c:pt idx="994">
                  <c:v>0.42748094000000042</c:v>
                </c:pt>
                <c:pt idx="995">
                  <c:v>0.42748094000000042</c:v>
                </c:pt>
                <c:pt idx="996">
                  <c:v>0.42748094000000042</c:v>
                </c:pt>
                <c:pt idx="997">
                  <c:v>0.42563492000000008</c:v>
                </c:pt>
                <c:pt idx="998">
                  <c:v>0.42563492000000008</c:v>
                </c:pt>
                <c:pt idx="999">
                  <c:v>0.42563492000000008</c:v>
                </c:pt>
                <c:pt idx="1000">
                  <c:v>0.42563492000000008</c:v>
                </c:pt>
                <c:pt idx="1001">
                  <c:v>0.42563492000000008</c:v>
                </c:pt>
                <c:pt idx="1002">
                  <c:v>0.42376116000000008</c:v>
                </c:pt>
                <c:pt idx="1003">
                  <c:v>0.42376116000000008</c:v>
                </c:pt>
                <c:pt idx="1004">
                  <c:v>0.42376116000000008</c:v>
                </c:pt>
                <c:pt idx="1005">
                  <c:v>0.42376116000000008</c:v>
                </c:pt>
                <c:pt idx="1006">
                  <c:v>0.42273929999999998</c:v>
                </c:pt>
                <c:pt idx="1007">
                  <c:v>0.42273929999999998</c:v>
                </c:pt>
                <c:pt idx="1008">
                  <c:v>0.42273929999999998</c:v>
                </c:pt>
                <c:pt idx="1009">
                  <c:v>0.42273929999999998</c:v>
                </c:pt>
                <c:pt idx="1010">
                  <c:v>0.42099774000000001</c:v>
                </c:pt>
                <c:pt idx="1011">
                  <c:v>0.42099774000000001</c:v>
                </c:pt>
                <c:pt idx="1012">
                  <c:v>0.42099774000000001</c:v>
                </c:pt>
                <c:pt idx="1013">
                  <c:v>0.42099774000000001</c:v>
                </c:pt>
                <c:pt idx="1014">
                  <c:v>0.41872612000000026</c:v>
                </c:pt>
                <c:pt idx="1015">
                  <c:v>0.41872612000000026</c:v>
                </c:pt>
                <c:pt idx="1016">
                  <c:v>0.41872612000000026</c:v>
                </c:pt>
                <c:pt idx="1017">
                  <c:v>0.41872612000000026</c:v>
                </c:pt>
                <c:pt idx="1018">
                  <c:v>0.41599077000000034</c:v>
                </c:pt>
                <c:pt idx="1019">
                  <c:v>0.41599077000000034</c:v>
                </c:pt>
                <c:pt idx="1020">
                  <c:v>0.41599077000000034</c:v>
                </c:pt>
                <c:pt idx="1021">
                  <c:v>0.41599077000000034</c:v>
                </c:pt>
                <c:pt idx="1022">
                  <c:v>0.41279944999999996</c:v>
                </c:pt>
                <c:pt idx="1023">
                  <c:v>0.41279944999999996</c:v>
                </c:pt>
                <c:pt idx="1024">
                  <c:v>0.41279944999999996</c:v>
                </c:pt>
                <c:pt idx="1025">
                  <c:v>0.41279944999999996</c:v>
                </c:pt>
                <c:pt idx="1026">
                  <c:v>0.40936893000000041</c:v>
                </c:pt>
                <c:pt idx="1027">
                  <c:v>0.40936893000000041</c:v>
                </c:pt>
                <c:pt idx="1028">
                  <c:v>0.40936893000000041</c:v>
                </c:pt>
                <c:pt idx="1029">
                  <c:v>0.40594023000000001</c:v>
                </c:pt>
                <c:pt idx="1030">
                  <c:v>0.40204462000000002</c:v>
                </c:pt>
                <c:pt idx="1031">
                  <c:v>0.40204462000000002</c:v>
                </c:pt>
                <c:pt idx="1032">
                  <c:v>0.40204462000000002</c:v>
                </c:pt>
                <c:pt idx="1033">
                  <c:v>0.39831490000000069</c:v>
                </c:pt>
                <c:pt idx="1034">
                  <c:v>0.39831490000000069</c:v>
                </c:pt>
                <c:pt idx="1035">
                  <c:v>0.39526856000000044</c:v>
                </c:pt>
                <c:pt idx="1036">
                  <c:v>0.39526856000000044</c:v>
                </c:pt>
                <c:pt idx="1037">
                  <c:v>0.39526856000000044</c:v>
                </c:pt>
                <c:pt idx="1038">
                  <c:v>0.39526856000000044</c:v>
                </c:pt>
                <c:pt idx="1039">
                  <c:v>0.39199590000000034</c:v>
                </c:pt>
                <c:pt idx="1040">
                  <c:v>0.39199590000000034</c:v>
                </c:pt>
                <c:pt idx="1041">
                  <c:v>0.39199590000000034</c:v>
                </c:pt>
                <c:pt idx="1042">
                  <c:v>0.38820046000000041</c:v>
                </c:pt>
                <c:pt idx="1043">
                  <c:v>0.38427213000000032</c:v>
                </c:pt>
                <c:pt idx="1044">
                  <c:v>0.38427213000000032</c:v>
                </c:pt>
                <c:pt idx="1045">
                  <c:v>0.38427213000000032</c:v>
                </c:pt>
                <c:pt idx="1046">
                  <c:v>0.38057676000000062</c:v>
                </c:pt>
                <c:pt idx="1047">
                  <c:v>0.38057676000000062</c:v>
                </c:pt>
                <c:pt idx="1048">
                  <c:v>0.38057676000000062</c:v>
                </c:pt>
                <c:pt idx="1049">
                  <c:v>0.38057676000000062</c:v>
                </c:pt>
                <c:pt idx="1050">
                  <c:v>0.37755690000000042</c:v>
                </c:pt>
                <c:pt idx="1051">
                  <c:v>0.37755690000000042</c:v>
                </c:pt>
                <c:pt idx="1052">
                  <c:v>0.37755690000000042</c:v>
                </c:pt>
                <c:pt idx="1053">
                  <c:v>0.37755690000000042</c:v>
                </c:pt>
                <c:pt idx="1054">
                  <c:v>0.37755690000000042</c:v>
                </c:pt>
                <c:pt idx="1055">
                  <c:v>0.37586313000000032</c:v>
                </c:pt>
                <c:pt idx="1056">
                  <c:v>0.37586313000000032</c:v>
                </c:pt>
                <c:pt idx="1057">
                  <c:v>0.37586313000000032</c:v>
                </c:pt>
                <c:pt idx="1058">
                  <c:v>0.37586313000000032</c:v>
                </c:pt>
                <c:pt idx="1059">
                  <c:v>0.37351190000000034</c:v>
                </c:pt>
                <c:pt idx="1060">
                  <c:v>0.37351190000000034</c:v>
                </c:pt>
                <c:pt idx="1061">
                  <c:v>0.37351190000000034</c:v>
                </c:pt>
                <c:pt idx="1062">
                  <c:v>0.37351190000000034</c:v>
                </c:pt>
                <c:pt idx="1063">
                  <c:v>0.37351190000000034</c:v>
                </c:pt>
                <c:pt idx="1064">
                  <c:v>0.37197855000000041</c:v>
                </c:pt>
                <c:pt idx="1065">
                  <c:v>0.37197855000000041</c:v>
                </c:pt>
                <c:pt idx="1066">
                  <c:v>0.37197855000000041</c:v>
                </c:pt>
                <c:pt idx="1067">
                  <c:v>0.37197855000000041</c:v>
                </c:pt>
                <c:pt idx="1068">
                  <c:v>0.36990687000000055</c:v>
                </c:pt>
                <c:pt idx="1069">
                  <c:v>0.36990687000000055</c:v>
                </c:pt>
                <c:pt idx="1070">
                  <c:v>0.36990687000000055</c:v>
                </c:pt>
                <c:pt idx="1071">
                  <c:v>0.36990687000000055</c:v>
                </c:pt>
                <c:pt idx="1072">
                  <c:v>0.36737240000000054</c:v>
                </c:pt>
                <c:pt idx="1073">
                  <c:v>0.36737240000000054</c:v>
                </c:pt>
                <c:pt idx="1074">
                  <c:v>0.36737240000000054</c:v>
                </c:pt>
                <c:pt idx="1075">
                  <c:v>0.36737240000000054</c:v>
                </c:pt>
                <c:pt idx="1076">
                  <c:v>0.36447245000000034</c:v>
                </c:pt>
                <c:pt idx="1077">
                  <c:v>0.36447245000000034</c:v>
                </c:pt>
                <c:pt idx="1078">
                  <c:v>0.36447245000000034</c:v>
                </c:pt>
                <c:pt idx="1079">
                  <c:v>0.36447245000000034</c:v>
                </c:pt>
                <c:pt idx="1080">
                  <c:v>0.36133290000000035</c:v>
                </c:pt>
                <c:pt idx="1081">
                  <c:v>0.36133290000000035</c:v>
                </c:pt>
                <c:pt idx="1082">
                  <c:v>0.36133290000000035</c:v>
                </c:pt>
                <c:pt idx="1083">
                  <c:v>0.36133290000000035</c:v>
                </c:pt>
                <c:pt idx="1084">
                  <c:v>0.35804810000000026</c:v>
                </c:pt>
                <c:pt idx="1085">
                  <c:v>0.35804810000000026</c:v>
                </c:pt>
                <c:pt idx="1086">
                  <c:v>0.35804810000000026</c:v>
                </c:pt>
                <c:pt idx="1087">
                  <c:v>0.35804810000000026</c:v>
                </c:pt>
                <c:pt idx="1088">
                  <c:v>0.35511790000000032</c:v>
                </c:pt>
                <c:pt idx="1089">
                  <c:v>0.35511790000000032</c:v>
                </c:pt>
                <c:pt idx="1090">
                  <c:v>0.35511790000000032</c:v>
                </c:pt>
                <c:pt idx="1091">
                  <c:v>0.35511790000000032</c:v>
                </c:pt>
                <c:pt idx="1092">
                  <c:v>0.35511790000000032</c:v>
                </c:pt>
                <c:pt idx="1093">
                  <c:v>0.35511790000000032</c:v>
                </c:pt>
                <c:pt idx="1094">
                  <c:v>0.35316214000000001</c:v>
                </c:pt>
                <c:pt idx="1095">
                  <c:v>0.35316214000000001</c:v>
                </c:pt>
                <c:pt idx="1096">
                  <c:v>0.35316214000000001</c:v>
                </c:pt>
                <c:pt idx="1097">
                  <c:v>0.35083547000000026</c:v>
                </c:pt>
                <c:pt idx="1098">
                  <c:v>0.35083547000000026</c:v>
                </c:pt>
                <c:pt idx="1099">
                  <c:v>0.35083547000000026</c:v>
                </c:pt>
                <c:pt idx="1100">
                  <c:v>0.35083547000000026</c:v>
                </c:pt>
                <c:pt idx="1101">
                  <c:v>0.34810892000000054</c:v>
                </c:pt>
                <c:pt idx="1102">
                  <c:v>0.34810892000000054</c:v>
                </c:pt>
                <c:pt idx="1103">
                  <c:v>0.34810892000000054</c:v>
                </c:pt>
                <c:pt idx="1104">
                  <c:v>0.34810892000000054</c:v>
                </c:pt>
                <c:pt idx="1105">
                  <c:v>0.34472606000000056</c:v>
                </c:pt>
                <c:pt idx="1106">
                  <c:v>0.34472606000000056</c:v>
                </c:pt>
                <c:pt idx="1107">
                  <c:v>0.34472606000000056</c:v>
                </c:pt>
                <c:pt idx="1108">
                  <c:v>0.34472606000000056</c:v>
                </c:pt>
                <c:pt idx="1109">
                  <c:v>0.34062790000000043</c:v>
                </c:pt>
                <c:pt idx="1110">
                  <c:v>0.34062790000000043</c:v>
                </c:pt>
                <c:pt idx="1111">
                  <c:v>0.34062790000000043</c:v>
                </c:pt>
                <c:pt idx="1112">
                  <c:v>0.34062790000000043</c:v>
                </c:pt>
                <c:pt idx="1113">
                  <c:v>0.33627608000000042</c:v>
                </c:pt>
                <c:pt idx="1114">
                  <c:v>0.33627608000000042</c:v>
                </c:pt>
                <c:pt idx="1115">
                  <c:v>0.33627608000000042</c:v>
                </c:pt>
                <c:pt idx="1116">
                  <c:v>0.33627608000000042</c:v>
                </c:pt>
                <c:pt idx="1117">
                  <c:v>0.33157146000000043</c:v>
                </c:pt>
                <c:pt idx="1118">
                  <c:v>0.33157146000000043</c:v>
                </c:pt>
                <c:pt idx="1119">
                  <c:v>0.33157146000000043</c:v>
                </c:pt>
                <c:pt idx="1120">
                  <c:v>0.33157146000000043</c:v>
                </c:pt>
                <c:pt idx="1121">
                  <c:v>0.32617380000000035</c:v>
                </c:pt>
                <c:pt idx="1122">
                  <c:v>0.32617380000000035</c:v>
                </c:pt>
                <c:pt idx="1123">
                  <c:v>0.32617380000000035</c:v>
                </c:pt>
                <c:pt idx="1124">
                  <c:v>0.32617380000000035</c:v>
                </c:pt>
                <c:pt idx="1125">
                  <c:v>0.32076082000000028</c:v>
                </c:pt>
                <c:pt idx="1126">
                  <c:v>0.32076082000000028</c:v>
                </c:pt>
                <c:pt idx="1127">
                  <c:v>0.32076082000000028</c:v>
                </c:pt>
                <c:pt idx="1128">
                  <c:v>0.32076082000000028</c:v>
                </c:pt>
                <c:pt idx="1129">
                  <c:v>0.32076082000000028</c:v>
                </c:pt>
                <c:pt idx="1130">
                  <c:v>0.31582075000000043</c:v>
                </c:pt>
                <c:pt idx="1131">
                  <c:v>0.31582075000000043</c:v>
                </c:pt>
                <c:pt idx="1132">
                  <c:v>0.31582075000000043</c:v>
                </c:pt>
                <c:pt idx="1133">
                  <c:v>0.31582075000000043</c:v>
                </c:pt>
                <c:pt idx="1134">
                  <c:v>0.31139588000000035</c:v>
                </c:pt>
                <c:pt idx="1135">
                  <c:v>0.31139588000000035</c:v>
                </c:pt>
                <c:pt idx="1136">
                  <c:v>0.31139588000000035</c:v>
                </c:pt>
                <c:pt idx="1137">
                  <c:v>0.31139588000000035</c:v>
                </c:pt>
                <c:pt idx="1138">
                  <c:v>0.30753207000000032</c:v>
                </c:pt>
                <c:pt idx="1139">
                  <c:v>0.30753207000000032</c:v>
                </c:pt>
                <c:pt idx="1140">
                  <c:v>0.30753207000000032</c:v>
                </c:pt>
                <c:pt idx="1141">
                  <c:v>0.30753207000000032</c:v>
                </c:pt>
                <c:pt idx="1142">
                  <c:v>0.30351624000000033</c:v>
                </c:pt>
                <c:pt idx="1143">
                  <c:v>0.30351624000000033</c:v>
                </c:pt>
                <c:pt idx="1144">
                  <c:v>0.30351624000000033</c:v>
                </c:pt>
                <c:pt idx="1145">
                  <c:v>0.30351624000000033</c:v>
                </c:pt>
                <c:pt idx="1146">
                  <c:v>0.29917648000000041</c:v>
                </c:pt>
                <c:pt idx="1147">
                  <c:v>0.29917648000000041</c:v>
                </c:pt>
                <c:pt idx="1148">
                  <c:v>0.29917648000000041</c:v>
                </c:pt>
                <c:pt idx="1149">
                  <c:v>0.29917648000000041</c:v>
                </c:pt>
                <c:pt idx="1150">
                  <c:v>0.29458597000000042</c:v>
                </c:pt>
                <c:pt idx="1151">
                  <c:v>0.29458597000000042</c:v>
                </c:pt>
                <c:pt idx="1152">
                  <c:v>0.29458597000000042</c:v>
                </c:pt>
                <c:pt idx="1153">
                  <c:v>0.29458597000000042</c:v>
                </c:pt>
                <c:pt idx="1154">
                  <c:v>0.29001817000000041</c:v>
                </c:pt>
                <c:pt idx="1155">
                  <c:v>0.29001817000000041</c:v>
                </c:pt>
                <c:pt idx="1156">
                  <c:v>0.29001817000000041</c:v>
                </c:pt>
                <c:pt idx="1157">
                  <c:v>0.29001817000000041</c:v>
                </c:pt>
                <c:pt idx="1158">
                  <c:v>0.28530225000000026</c:v>
                </c:pt>
                <c:pt idx="1159">
                  <c:v>0.28530225000000026</c:v>
                </c:pt>
                <c:pt idx="1160">
                  <c:v>0.28530225000000026</c:v>
                </c:pt>
                <c:pt idx="1161">
                  <c:v>0.28530225000000026</c:v>
                </c:pt>
                <c:pt idx="1162">
                  <c:v>0.28030616000000047</c:v>
                </c:pt>
                <c:pt idx="1163">
                  <c:v>0.28030616000000047</c:v>
                </c:pt>
                <c:pt idx="1164">
                  <c:v>0.27500388000000026</c:v>
                </c:pt>
                <c:pt idx="1165">
                  <c:v>0.27500388000000026</c:v>
                </c:pt>
                <c:pt idx="1166">
                  <c:v>0.27500388000000026</c:v>
                </c:pt>
                <c:pt idx="1167">
                  <c:v>0.27500388000000026</c:v>
                </c:pt>
                <c:pt idx="1168">
                  <c:v>0.27040590000000025</c:v>
                </c:pt>
                <c:pt idx="1169">
                  <c:v>0.27040590000000025</c:v>
                </c:pt>
                <c:pt idx="1170">
                  <c:v>0.27040590000000025</c:v>
                </c:pt>
                <c:pt idx="1171">
                  <c:v>0.27040590000000025</c:v>
                </c:pt>
                <c:pt idx="1172">
                  <c:v>0.26665250000000001</c:v>
                </c:pt>
                <c:pt idx="1173">
                  <c:v>0.26665250000000001</c:v>
                </c:pt>
                <c:pt idx="1174">
                  <c:v>0.26665250000000001</c:v>
                </c:pt>
                <c:pt idx="1175">
                  <c:v>0.26665250000000001</c:v>
                </c:pt>
                <c:pt idx="1176">
                  <c:v>0.26321748</c:v>
                </c:pt>
                <c:pt idx="1177">
                  <c:v>0.26321748</c:v>
                </c:pt>
                <c:pt idx="1178">
                  <c:v>0.26321748</c:v>
                </c:pt>
                <c:pt idx="1179">
                  <c:v>0.26321748</c:v>
                </c:pt>
                <c:pt idx="1180">
                  <c:v>0.26002035000000001</c:v>
                </c:pt>
                <c:pt idx="1181">
                  <c:v>0.26002035000000001</c:v>
                </c:pt>
                <c:pt idx="1182">
                  <c:v>0.26002035000000001</c:v>
                </c:pt>
                <c:pt idx="1183">
                  <c:v>0.26002035000000001</c:v>
                </c:pt>
                <c:pt idx="1184">
                  <c:v>0.25697923</c:v>
                </c:pt>
                <c:pt idx="1185">
                  <c:v>0.25697923</c:v>
                </c:pt>
                <c:pt idx="1186">
                  <c:v>0.25697923</c:v>
                </c:pt>
                <c:pt idx="1187">
                  <c:v>0.25697923</c:v>
                </c:pt>
                <c:pt idx="1188">
                  <c:v>0.25327578000000001</c:v>
                </c:pt>
                <c:pt idx="1189">
                  <c:v>0.25327578000000001</c:v>
                </c:pt>
                <c:pt idx="1190">
                  <c:v>0.25327578000000001</c:v>
                </c:pt>
                <c:pt idx="1191">
                  <c:v>0.25327578000000001</c:v>
                </c:pt>
                <c:pt idx="1192">
                  <c:v>0.24890493000000027</c:v>
                </c:pt>
                <c:pt idx="1193">
                  <c:v>0.24890493000000027</c:v>
                </c:pt>
                <c:pt idx="1194">
                  <c:v>0.24890493000000027</c:v>
                </c:pt>
                <c:pt idx="1195">
                  <c:v>0.24890493000000027</c:v>
                </c:pt>
                <c:pt idx="1196">
                  <c:v>0.24470850000000013</c:v>
                </c:pt>
                <c:pt idx="1197">
                  <c:v>0.24470850000000013</c:v>
                </c:pt>
                <c:pt idx="1198">
                  <c:v>0.24470850000000013</c:v>
                </c:pt>
                <c:pt idx="1199">
                  <c:v>0.24470850000000013</c:v>
                </c:pt>
                <c:pt idx="1200">
                  <c:v>0.24062813999999999</c:v>
                </c:pt>
                <c:pt idx="1201">
                  <c:v>0.24062813999999999</c:v>
                </c:pt>
                <c:pt idx="1202">
                  <c:v>0.24062813999999999</c:v>
                </c:pt>
                <c:pt idx="1203">
                  <c:v>0.23695136999999999</c:v>
                </c:pt>
                <c:pt idx="1204">
                  <c:v>0.23695136999999999</c:v>
                </c:pt>
                <c:pt idx="1205">
                  <c:v>0.23695136999999999</c:v>
                </c:pt>
                <c:pt idx="1206">
                  <c:v>0.23695136999999999</c:v>
                </c:pt>
                <c:pt idx="1207">
                  <c:v>0.23264098000000014</c:v>
                </c:pt>
                <c:pt idx="1208">
                  <c:v>0.23264098000000014</c:v>
                </c:pt>
                <c:pt idx="1209">
                  <c:v>0.23264098000000014</c:v>
                </c:pt>
                <c:pt idx="1210">
                  <c:v>0.23264098000000014</c:v>
                </c:pt>
                <c:pt idx="1211">
                  <c:v>0.22828831000000024</c:v>
                </c:pt>
                <c:pt idx="1212">
                  <c:v>0.22828831000000024</c:v>
                </c:pt>
                <c:pt idx="1213">
                  <c:v>0.22828831000000024</c:v>
                </c:pt>
                <c:pt idx="1214">
                  <c:v>0.22828831000000024</c:v>
                </c:pt>
                <c:pt idx="1215">
                  <c:v>0.22447726000000023</c:v>
                </c:pt>
                <c:pt idx="1216">
                  <c:v>0.22447726000000023</c:v>
                </c:pt>
                <c:pt idx="1217">
                  <c:v>0.22447726000000023</c:v>
                </c:pt>
                <c:pt idx="1218">
                  <c:v>0.22447726000000023</c:v>
                </c:pt>
                <c:pt idx="1219">
                  <c:v>0.21992710000000018</c:v>
                </c:pt>
                <c:pt idx="1220">
                  <c:v>0.21992710000000018</c:v>
                </c:pt>
                <c:pt idx="1221">
                  <c:v>0.21992710000000018</c:v>
                </c:pt>
                <c:pt idx="1222">
                  <c:v>0.21992710000000018</c:v>
                </c:pt>
                <c:pt idx="1223">
                  <c:v>0.21992710000000018</c:v>
                </c:pt>
                <c:pt idx="1224">
                  <c:v>0.21582545000000014</c:v>
                </c:pt>
                <c:pt idx="1225">
                  <c:v>0.21582545000000014</c:v>
                </c:pt>
                <c:pt idx="1226">
                  <c:v>0.21582545000000014</c:v>
                </c:pt>
                <c:pt idx="1227">
                  <c:v>0.21582545000000014</c:v>
                </c:pt>
                <c:pt idx="1228">
                  <c:v>0.21156522999999999</c:v>
                </c:pt>
                <c:pt idx="1229">
                  <c:v>0.21156522999999999</c:v>
                </c:pt>
                <c:pt idx="1230">
                  <c:v>0.21156522999999999</c:v>
                </c:pt>
                <c:pt idx="1231">
                  <c:v>0.21156522999999999</c:v>
                </c:pt>
                <c:pt idx="1232">
                  <c:v>0.20723422000000014</c:v>
                </c:pt>
                <c:pt idx="1233">
                  <c:v>0.20723422000000014</c:v>
                </c:pt>
                <c:pt idx="1234">
                  <c:v>0.20723422000000014</c:v>
                </c:pt>
                <c:pt idx="1235">
                  <c:v>0.20723422000000014</c:v>
                </c:pt>
                <c:pt idx="1236">
                  <c:v>0.20260383000000001</c:v>
                </c:pt>
                <c:pt idx="1237">
                  <c:v>0.19756445000000031</c:v>
                </c:pt>
                <c:pt idx="1238">
                  <c:v>0.19756445000000031</c:v>
                </c:pt>
                <c:pt idx="1239">
                  <c:v>0.19756445000000031</c:v>
                </c:pt>
                <c:pt idx="1240">
                  <c:v>0.19756445000000031</c:v>
                </c:pt>
                <c:pt idx="1241">
                  <c:v>0.19266538000000027</c:v>
                </c:pt>
                <c:pt idx="1242">
                  <c:v>0.19266538000000027</c:v>
                </c:pt>
                <c:pt idx="1243">
                  <c:v>0.19266538000000027</c:v>
                </c:pt>
                <c:pt idx="1244">
                  <c:v>0.19266538000000027</c:v>
                </c:pt>
                <c:pt idx="1245">
                  <c:v>0.19266538000000027</c:v>
                </c:pt>
                <c:pt idx="1246">
                  <c:v>0.18858369999999999</c:v>
                </c:pt>
                <c:pt idx="1247">
                  <c:v>0.18858369999999999</c:v>
                </c:pt>
                <c:pt idx="1248">
                  <c:v>0.18858369999999999</c:v>
                </c:pt>
                <c:pt idx="1249">
                  <c:v>0.18858369999999999</c:v>
                </c:pt>
                <c:pt idx="1250">
                  <c:v>0.18422906000000014</c:v>
                </c:pt>
                <c:pt idx="1251">
                  <c:v>0.18422906000000014</c:v>
                </c:pt>
                <c:pt idx="1252">
                  <c:v>0.18422906000000014</c:v>
                </c:pt>
                <c:pt idx="1253">
                  <c:v>0.18422906000000014</c:v>
                </c:pt>
                <c:pt idx="1254">
                  <c:v>0.18005198000000014</c:v>
                </c:pt>
                <c:pt idx="1255">
                  <c:v>0.18005198000000014</c:v>
                </c:pt>
                <c:pt idx="1256">
                  <c:v>0.18005198000000014</c:v>
                </c:pt>
                <c:pt idx="1257">
                  <c:v>0.18005198000000014</c:v>
                </c:pt>
                <c:pt idx="1258">
                  <c:v>0.17598526000000017</c:v>
                </c:pt>
                <c:pt idx="1259">
                  <c:v>0.17598526000000017</c:v>
                </c:pt>
                <c:pt idx="1260">
                  <c:v>0.17598526000000017</c:v>
                </c:pt>
                <c:pt idx="1261">
                  <c:v>0.17598526000000017</c:v>
                </c:pt>
                <c:pt idx="1262">
                  <c:v>0.17199555000000014</c:v>
                </c:pt>
                <c:pt idx="1263">
                  <c:v>0.17199555000000014</c:v>
                </c:pt>
                <c:pt idx="1264">
                  <c:v>0.16769761000000014</c:v>
                </c:pt>
                <c:pt idx="1265">
                  <c:v>0.16769761000000014</c:v>
                </c:pt>
                <c:pt idx="1266">
                  <c:v>0.16769761000000014</c:v>
                </c:pt>
                <c:pt idx="1267">
                  <c:v>0.16769761000000014</c:v>
                </c:pt>
                <c:pt idx="1268">
                  <c:v>0.16442356000000014</c:v>
                </c:pt>
                <c:pt idx="1269">
                  <c:v>0.16442356000000014</c:v>
                </c:pt>
                <c:pt idx="1270">
                  <c:v>0.16442356000000014</c:v>
                </c:pt>
                <c:pt idx="1271">
                  <c:v>0.16203777000000014</c:v>
                </c:pt>
                <c:pt idx="1272">
                  <c:v>0.16203777000000014</c:v>
                </c:pt>
                <c:pt idx="1273">
                  <c:v>0.16203777000000014</c:v>
                </c:pt>
                <c:pt idx="1274">
                  <c:v>0.16203777000000014</c:v>
                </c:pt>
                <c:pt idx="1275">
                  <c:v>0.15961769000000017</c:v>
                </c:pt>
                <c:pt idx="1276">
                  <c:v>0.15961769000000017</c:v>
                </c:pt>
                <c:pt idx="1277">
                  <c:v>0.15961769000000017</c:v>
                </c:pt>
                <c:pt idx="1278">
                  <c:v>0.15961769000000017</c:v>
                </c:pt>
                <c:pt idx="1279">
                  <c:v>0.15707102000000001</c:v>
                </c:pt>
                <c:pt idx="1280">
                  <c:v>0.15707102000000001</c:v>
                </c:pt>
                <c:pt idx="1281">
                  <c:v>0.15707102000000001</c:v>
                </c:pt>
                <c:pt idx="1282">
                  <c:v>0.15707102000000001</c:v>
                </c:pt>
                <c:pt idx="1283">
                  <c:v>0.15500614000000018</c:v>
                </c:pt>
                <c:pt idx="1284">
                  <c:v>0.15500614000000018</c:v>
                </c:pt>
                <c:pt idx="1285">
                  <c:v>0.15500614000000018</c:v>
                </c:pt>
                <c:pt idx="1286">
                  <c:v>0.15500614000000018</c:v>
                </c:pt>
                <c:pt idx="1287">
                  <c:v>0.15253848000000031</c:v>
                </c:pt>
                <c:pt idx="1288">
                  <c:v>0.15253848000000031</c:v>
                </c:pt>
                <c:pt idx="1289">
                  <c:v>0.15253848000000031</c:v>
                </c:pt>
                <c:pt idx="1290">
                  <c:v>0.15253848000000031</c:v>
                </c:pt>
                <c:pt idx="1291">
                  <c:v>0.15253848000000031</c:v>
                </c:pt>
                <c:pt idx="1292">
                  <c:v>0.15098128000000027</c:v>
                </c:pt>
                <c:pt idx="1293">
                  <c:v>0.15098128000000027</c:v>
                </c:pt>
                <c:pt idx="1294">
                  <c:v>0.15098128000000027</c:v>
                </c:pt>
                <c:pt idx="1295">
                  <c:v>0.14966492000000001</c:v>
                </c:pt>
                <c:pt idx="1296">
                  <c:v>0.14966492000000001</c:v>
                </c:pt>
                <c:pt idx="1297">
                  <c:v>0.14966492000000001</c:v>
                </c:pt>
                <c:pt idx="1298">
                  <c:v>0.14966492000000001</c:v>
                </c:pt>
                <c:pt idx="1299">
                  <c:v>0.14891106000000023</c:v>
                </c:pt>
                <c:pt idx="1300">
                  <c:v>0.14891106000000023</c:v>
                </c:pt>
                <c:pt idx="1301">
                  <c:v>0.14891106000000023</c:v>
                </c:pt>
                <c:pt idx="1302">
                  <c:v>0.14891106000000023</c:v>
                </c:pt>
                <c:pt idx="1303">
                  <c:v>0.14834520000000023</c:v>
                </c:pt>
                <c:pt idx="1304">
                  <c:v>0.14834520000000023</c:v>
                </c:pt>
                <c:pt idx="1305">
                  <c:v>0.14834520000000023</c:v>
                </c:pt>
                <c:pt idx="1306">
                  <c:v>0.14834520000000023</c:v>
                </c:pt>
                <c:pt idx="1307">
                  <c:v>0.14834520000000023</c:v>
                </c:pt>
                <c:pt idx="1308">
                  <c:v>0.14850247999999999</c:v>
                </c:pt>
                <c:pt idx="1309">
                  <c:v>0.14850247999999999</c:v>
                </c:pt>
                <c:pt idx="1310">
                  <c:v>0.14850247999999999</c:v>
                </c:pt>
                <c:pt idx="1311">
                  <c:v>0.14850247999999999</c:v>
                </c:pt>
                <c:pt idx="1312">
                  <c:v>0.14864358000000014</c:v>
                </c:pt>
                <c:pt idx="1313">
                  <c:v>0.14864358000000014</c:v>
                </c:pt>
                <c:pt idx="1314">
                  <c:v>0.14864358000000014</c:v>
                </c:pt>
                <c:pt idx="1315">
                  <c:v>0.14917775999999988</c:v>
                </c:pt>
                <c:pt idx="1316">
                  <c:v>0.14917775999999988</c:v>
                </c:pt>
                <c:pt idx="1317">
                  <c:v>0.14969278999999999</c:v>
                </c:pt>
                <c:pt idx="1318">
                  <c:v>0.14969278999999999</c:v>
                </c:pt>
                <c:pt idx="1319">
                  <c:v>0.14969278999999999</c:v>
                </c:pt>
                <c:pt idx="1320">
                  <c:v>0.15032569000000001</c:v>
                </c:pt>
                <c:pt idx="1321">
                  <c:v>0.15032569000000001</c:v>
                </c:pt>
                <c:pt idx="1322">
                  <c:v>0.15032569000000001</c:v>
                </c:pt>
                <c:pt idx="1323">
                  <c:v>0.15032569000000001</c:v>
                </c:pt>
                <c:pt idx="1324">
                  <c:v>0.15054682000000014</c:v>
                </c:pt>
                <c:pt idx="1325">
                  <c:v>0.15054682000000014</c:v>
                </c:pt>
                <c:pt idx="1326">
                  <c:v>0.15054682000000014</c:v>
                </c:pt>
                <c:pt idx="1327">
                  <c:v>0.15054682000000014</c:v>
                </c:pt>
                <c:pt idx="1328">
                  <c:v>0.15053673000000017</c:v>
                </c:pt>
                <c:pt idx="1329">
                  <c:v>0.15053673000000017</c:v>
                </c:pt>
                <c:pt idx="1330">
                  <c:v>0.15053673000000017</c:v>
                </c:pt>
                <c:pt idx="1331">
                  <c:v>0.15053673000000017</c:v>
                </c:pt>
                <c:pt idx="1332">
                  <c:v>0.15029909000000027</c:v>
                </c:pt>
                <c:pt idx="1333">
                  <c:v>0.15029909000000027</c:v>
                </c:pt>
                <c:pt idx="1334">
                  <c:v>0.15029909000000027</c:v>
                </c:pt>
                <c:pt idx="1335">
                  <c:v>0.15029909000000027</c:v>
                </c:pt>
                <c:pt idx="1336">
                  <c:v>0.14981597999999999</c:v>
                </c:pt>
                <c:pt idx="1337">
                  <c:v>0.14981597999999999</c:v>
                </c:pt>
                <c:pt idx="1338">
                  <c:v>0.14981597999999999</c:v>
                </c:pt>
                <c:pt idx="1339">
                  <c:v>0.14981597999999999</c:v>
                </c:pt>
                <c:pt idx="1340">
                  <c:v>0.14940707000000014</c:v>
                </c:pt>
                <c:pt idx="1341">
                  <c:v>0.14940707000000014</c:v>
                </c:pt>
                <c:pt idx="1342">
                  <c:v>0.14940707000000014</c:v>
                </c:pt>
                <c:pt idx="1343">
                  <c:v>0.14940707000000014</c:v>
                </c:pt>
                <c:pt idx="1344">
                  <c:v>0.14826494000000023</c:v>
                </c:pt>
                <c:pt idx="1345">
                  <c:v>0.14826494000000023</c:v>
                </c:pt>
                <c:pt idx="1346">
                  <c:v>0.14826494000000023</c:v>
                </c:pt>
                <c:pt idx="1347">
                  <c:v>0.14826494000000023</c:v>
                </c:pt>
                <c:pt idx="1348">
                  <c:v>0.14706087000000001</c:v>
                </c:pt>
                <c:pt idx="1349">
                  <c:v>0.14706087000000001</c:v>
                </c:pt>
                <c:pt idx="1350">
                  <c:v>0.14706087000000001</c:v>
                </c:pt>
                <c:pt idx="1351">
                  <c:v>0.14566304999999999</c:v>
                </c:pt>
                <c:pt idx="1352">
                  <c:v>0.14566304999999999</c:v>
                </c:pt>
                <c:pt idx="1353">
                  <c:v>0.14566304999999999</c:v>
                </c:pt>
                <c:pt idx="1354">
                  <c:v>0.14566304999999999</c:v>
                </c:pt>
                <c:pt idx="1355">
                  <c:v>0.14467368</c:v>
                </c:pt>
                <c:pt idx="1356">
                  <c:v>0.14467368</c:v>
                </c:pt>
                <c:pt idx="1357">
                  <c:v>0.14467368</c:v>
                </c:pt>
                <c:pt idx="1358">
                  <c:v>0.14467368</c:v>
                </c:pt>
                <c:pt idx="1359">
                  <c:v>0.14360169</c:v>
                </c:pt>
                <c:pt idx="1360">
                  <c:v>0.14360169</c:v>
                </c:pt>
                <c:pt idx="1361">
                  <c:v>0.14360169</c:v>
                </c:pt>
                <c:pt idx="1362">
                  <c:v>0.14360169</c:v>
                </c:pt>
                <c:pt idx="1363">
                  <c:v>0.1424498300000003</c:v>
                </c:pt>
                <c:pt idx="1364">
                  <c:v>0.1424498300000003</c:v>
                </c:pt>
                <c:pt idx="1365">
                  <c:v>0.1424498300000003</c:v>
                </c:pt>
                <c:pt idx="1366">
                  <c:v>0.1424498300000003</c:v>
                </c:pt>
                <c:pt idx="1367">
                  <c:v>0.14134670999999999</c:v>
                </c:pt>
                <c:pt idx="1368">
                  <c:v>0.14134670999999999</c:v>
                </c:pt>
                <c:pt idx="1369">
                  <c:v>0.14134670999999999</c:v>
                </c:pt>
                <c:pt idx="1370">
                  <c:v>0.14134670999999999</c:v>
                </c:pt>
                <c:pt idx="1371">
                  <c:v>0.14115955999999988</c:v>
                </c:pt>
                <c:pt idx="1372">
                  <c:v>0.14115955999999988</c:v>
                </c:pt>
                <c:pt idx="1373">
                  <c:v>0.14115955999999988</c:v>
                </c:pt>
                <c:pt idx="1374">
                  <c:v>0.14115955999999988</c:v>
                </c:pt>
                <c:pt idx="1375">
                  <c:v>0.14115955999999988</c:v>
                </c:pt>
                <c:pt idx="1376">
                  <c:v>0.14124376000000013</c:v>
                </c:pt>
                <c:pt idx="1377">
                  <c:v>0.14124376000000013</c:v>
                </c:pt>
                <c:pt idx="1378">
                  <c:v>0.14124376000000013</c:v>
                </c:pt>
                <c:pt idx="1379">
                  <c:v>0.14146470999999999</c:v>
                </c:pt>
                <c:pt idx="1380">
                  <c:v>0.14146470999999999</c:v>
                </c:pt>
                <c:pt idx="1381">
                  <c:v>0.14146470999999999</c:v>
                </c:pt>
                <c:pt idx="1382">
                  <c:v>0.14146470999999999</c:v>
                </c:pt>
                <c:pt idx="1383">
                  <c:v>0.14146470999999999</c:v>
                </c:pt>
                <c:pt idx="1384">
                  <c:v>0.14243753000000017</c:v>
                </c:pt>
                <c:pt idx="1385">
                  <c:v>0.14243753000000017</c:v>
                </c:pt>
                <c:pt idx="1386">
                  <c:v>0.14243753000000017</c:v>
                </c:pt>
                <c:pt idx="1387">
                  <c:v>0.14243753000000017</c:v>
                </c:pt>
                <c:pt idx="1388">
                  <c:v>0.14375444000000023</c:v>
                </c:pt>
                <c:pt idx="1389">
                  <c:v>0.14375444000000023</c:v>
                </c:pt>
                <c:pt idx="1390">
                  <c:v>0.14375444000000023</c:v>
                </c:pt>
                <c:pt idx="1391">
                  <c:v>0.14449036000000023</c:v>
                </c:pt>
                <c:pt idx="1392">
                  <c:v>0.14449036000000023</c:v>
                </c:pt>
                <c:pt idx="1393">
                  <c:v>0.14449036000000023</c:v>
                </c:pt>
                <c:pt idx="1394">
                  <c:v>0.14449036000000023</c:v>
                </c:pt>
                <c:pt idx="1395">
                  <c:v>0.14486861000000001</c:v>
                </c:pt>
                <c:pt idx="1396">
                  <c:v>0.14486861000000001</c:v>
                </c:pt>
                <c:pt idx="1397">
                  <c:v>0.14486861000000001</c:v>
                </c:pt>
                <c:pt idx="1398">
                  <c:v>0.14486861000000001</c:v>
                </c:pt>
                <c:pt idx="1399">
                  <c:v>0.14488429999999999</c:v>
                </c:pt>
                <c:pt idx="1400">
                  <c:v>0.14488429999999999</c:v>
                </c:pt>
                <c:pt idx="1401">
                  <c:v>0.14488429999999999</c:v>
                </c:pt>
                <c:pt idx="1402">
                  <c:v>0.14488429999999999</c:v>
                </c:pt>
                <c:pt idx="1403">
                  <c:v>0.14458615000000014</c:v>
                </c:pt>
                <c:pt idx="1404">
                  <c:v>0.14371337000000017</c:v>
                </c:pt>
                <c:pt idx="1405">
                  <c:v>0.14262417999999988</c:v>
                </c:pt>
                <c:pt idx="1406">
                  <c:v>0.14138095000000001</c:v>
                </c:pt>
                <c:pt idx="1407">
                  <c:v>0.14138095000000001</c:v>
                </c:pt>
                <c:pt idx="1408">
                  <c:v>0.14138095000000001</c:v>
                </c:pt>
                <c:pt idx="1409">
                  <c:v>0.14138095000000001</c:v>
                </c:pt>
                <c:pt idx="1410">
                  <c:v>0.14097725999999999</c:v>
                </c:pt>
                <c:pt idx="1411">
                  <c:v>0.14097725999999999</c:v>
                </c:pt>
                <c:pt idx="1412">
                  <c:v>0.14097725999999999</c:v>
                </c:pt>
                <c:pt idx="1413">
                  <c:v>0.14097725999999999</c:v>
                </c:pt>
                <c:pt idx="1414">
                  <c:v>0.14062766999999987</c:v>
                </c:pt>
                <c:pt idx="1415">
                  <c:v>0.14062766999999987</c:v>
                </c:pt>
                <c:pt idx="1416">
                  <c:v>0.14062766999999987</c:v>
                </c:pt>
                <c:pt idx="1417">
                  <c:v>0.14062766999999987</c:v>
                </c:pt>
                <c:pt idx="1418">
                  <c:v>0.14062766999999987</c:v>
                </c:pt>
                <c:pt idx="1419">
                  <c:v>0.14014825000000014</c:v>
                </c:pt>
                <c:pt idx="1420">
                  <c:v>0.14014825000000014</c:v>
                </c:pt>
                <c:pt idx="1421">
                  <c:v>0.13983857999999988</c:v>
                </c:pt>
                <c:pt idx="1422">
                  <c:v>0.13983857999999988</c:v>
                </c:pt>
                <c:pt idx="1423">
                  <c:v>0.13931772000000001</c:v>
                </c:pt>
                <c:pt idx="1424">
                  <c:v>0.13931772000000001</c:v>
                </c:pt>
                <c:pt idx="1425">
                  <c:v>0.13931772000000001</c:v>
                </c:pt>
                <c:pt idx="1426">
                  <c:v>0.13931772000000001</c:v>
                </c:pt>
                <c:pt idx="1427">
                  <c:v>0.13931772000000001</c:v>
                </c:pt>
                <c:pt idx="1428">
                  <c:v>0.13930224999999999</c:v>
                </c:pt>
                <c:pt idx="1429">
                  <c:v>0.13930224999999999</c:v>
                </c:pt>
                <c:pt idx="1430">
                  <c:v>0.13930224999999999</c:v>
                </c:pt>
                <c:pt idx="1431">
                  <c:v>0.13930224999999999</c:v>
                </c:pt>
                <c:pt idx="1432">
                  <c:v>0.13930224999999999</c:v>
                </c:pt>
                <c:pt idx="1433">
                  <c:v>0.13907597999999988</c:v>
                </c:pt>
                <c:pt idx="1434">
                  <c:v>0.13907597999999988</c:v>
                </c:pt>
                <c:pt idx="1435">
                  <c:v>0.13907597999999988</c:v>
                </c:pt>
                <c:pt idx="1436">
                  <c:v>0.13907597999999988</c:v>
                </c:pt>
                <c:pt idx="1437">
                  <c:v>0.13885675</c:v>
                </c:pt>
                <c:pt idx="1438">
                  <c:v>0.13885675</c:v>
                </c:pt>
                <c:pt idx="1439">
                  <c:v>0.13873436000000014</c:v>
                </c:pt>
                <c:pt idx="1440">
                  <c:v>0.13873436000000014</c:v>
                </c:pt>
                <c:pt idx="1441">
                  <c:v>0.13816738000000017</c:v>
                </c:pt>
                <c:pt idx="1442">
                  <c:v>0.13816738000000017</c:v>
                </c:pt>
                <c:pt idx="1443">
                  <c:v>0.13816738000000017</c:v>
                </c:pt>
                <c:pt idx="1444">
                  <c:v>0.13816738000000017</c:v>
                </c:pt>
                <c:pt idx="1445">
                  <c:v>0.13782307999999988</c:v>
                </c:pt>
                <c:pt idx="1446">
                  <c:v>0.13782307999999988</c:v>
                </c:pt>
                <c:pt idx="1447">
                  <c:v>0.13782307999999988</c:v>
                </c:pt>
                <c:pt idx="1448">
                  <c:v>0.13782307999999988</c:v>
                </c:pt>
                <c:pt idx="1449">
                  <c:v>0.13768345000000001</c:v>
                </c:pt>
                <c:pt idx="1450">
                  <c:v>0.13768345000000001</c:v>
                </c:pt>
                <c:pt idx="1451">
                  <c:v>0.13768345000000001</c:v>
                </c:pt>
                <c:pt idx="1452">
                  <c:v>0.13768345000000001</c:v>
                </c:pt>
                <c:pt idx="1453">
                  <c:v>0.13768345000000001</c:v>
                </c:pt>
                <c:pt idx="1454">
                  <c:v>0.13839602000000001</c:v>
                </c:pt>
                <c:pt idx="1455">
                  <c:v>0.13839602000000001</c:v>
                </c:pt>
                <c:pt idx="1456">
                  <c:v>0.13839602000000001</c:v>
                </c:pt>
                <c:pt idx="1457">
                  <c:v>0.13839602000000001</c:v>
                </c:pt>
                <c:pt idx="1458">
                  <c:v>0.13839602000000001</c:v>
                </c:pt>
                <c:pt idx="1459">
                  <c:v>0.14014310999999999</c:v>
                </c:pt>
                <c:pt idx="1460">
                  <c:v>0.14014310999999999</c:v>
                </c:pt>
                <c:pt idx="1461">
                  <c:v>0.14014310999999999</c:v>
                </c:pt>
                <c:pt idx="1462">
                  <c:v>0.14014310999999999</c:v>
                </c:pt>
                <c:pt idx="1463">
                  <c:v>0.14213471</c:v>
                </c:pt>
                <c:pt idx="1464">
                  <c:v>0.14213471</c:v>
                </c:pt>
                <c:pt idx="1465">
                  <c:v>0.14213471</c:v>
                </c:pt>
                <c:pt idx="1466">
                  <c:v>0.14213471</c:v>
                </c:pt>
                <c:pt idx="1467">
                  <c:v>0.14213471</c:v>
                </c:pt>
                <c:pt idx="1468">
                  <c:v>0.14213471</c:v>
                </c:pt>
                <c:pt idx="1469">
                  <c:v>0.14453945000000024</c:v>
                </c:pt>
                <c:pt idx="1470">
                  <c:v>0.14453945000000024</c:v>
                </c:pt>
                <c:pt idx="1471">
                  <c:v>0.14453945000000024</c:v>
                </c:pt>
                <c:pt idx="1472">
                  <c:v>0.14453945000000024</c:v>
                </c:pt>
                <c:pt idx="1473">
                  <c:v>0.14781966999999999</c:v>
                </c:pt>
                <c:pt idx="1474">
                  <c:v>0.14781966999999999</c:v>
                </c:pt>
                <c:pt idx="1475">
                  <c:v>0.14781966999999999</c:v>
                </c:pt>
                <c:pt idx="1476">
                  <c:v>0.14781966999999999</c:v>
                </c:pt>
                <c:pt idx="1477">
                  <c:v>0.15129961000000014</c:v>
                </c:pt>
                <c:pt idx="1478">
                  <c:v>0.15129961000000014</c:v>
                </c:pt>
                <c:pt idx="1479">
                  <c:v>0.15432810000000013</c:v>
                </c:pt>
                <c:pt idx="1480">
                  <c:v>0.15432810000000013</c:v>
                </c:pt>
                <c:pt idx="1481">
                  <c:v>0.15432810000000013</c:v>
                </c:pt>
                <c:pt idx="1482">
                  <c:v>0.15432810000000013</c:v>
                </c:pt>
                <c:pt idx="1483">
                  <c:v>0.15811531000000018</c:v>
                </c:pt>
                <c:pt idx="1484">
                  <c:v>0.15811531000000018</c:v>
                </c:pt>
                <c:pt idx="1485">
                  <c:v>0.15811531000000018</c:v>
                </c:pt>
                <c:pt idx="1486">
                  <c:v>0.15811531000000018</c:v>
                </c:pt>
                <c:pt idx="1487">
                  <c:v>0.15811531000000018</c:v>
                </c:pt>
                <c:pt idx="1488">
                  <c:v>0.15811531000000018</c:v>
                </c:pt>
                <c:pt idx="1489">
                  <c:v>0.16265398000000014</c:v>
                </c:pt>
                <c:pt idx="1490">
                  <c:v>0.16265398000000014</c:v>
                </c:pt>
                <c:pt idx="1491">
                  <c:v>0.16265398000000014</c:v>
                </c:pt>
                <c:pt idx="1492">
                  <c:v>0.16265398000000014</c:v>
                </c:pt>
                <c:pt idx="1493">
                  <c:v>0.16764656000000014</c:v>
                </c:pt>
                <c:pt idx="1494">
                  <c:v>0.16764656000000014</c:v>
                </c:pt>
                <c:pt idx="1495">
                  <c:v>0.16764656000000014</c:v>
                </c:pt>
                <c:pt idx="1496">
                  <c:v>0.16764656000000014</c:v>
                </c:pt>
                <c:pt idx="1497">
                  <c:v>0.17227875000000001</c:v>
                </c:pt>
                <c:pt idx="1498">
                  <c:v>0.17227875000000001</c:v>
                </c:pt>
                <c:pt idx="1499">
                  <c:v>0.17227875000000001</c:v>
                </c:pt>
                <c:pt idx="1500">
                  <c:v>0.17227875000000001</c:v>
                </c:pt>
                <c:pt idx="1501">
                  <c:v>0.17227875000000001</c:v>
                </c:pt>
                <c:pt idx="1502">
                  <c:v>0.17729494000000023</c:v>
                </c:pt>
                <c:pt idx="1503">
                  <c:v>0.17729494000000023</c:v>
                </c:pt>
                <c:pt idx="1504">
                  <c:v>0.17729494000000023</c:v>
                </c:pt>
                <c:pt idx="1505">
                  <c:v>0.17729494000000023</c:v>
                </c:pt>
                <c:pt idx="1506">
                  <c:v>0.17729494000000023</c:v>
                </c:pt>
                <c:pt idx="1507">
                  <c:v>0.18294017000000024</c:v>
                </c:pt>
                <c:pt idx="1508">
                  <c:v>0.18294017000000024</c:v>
                </c:pt>
                <c:pt idx="1509">
                  <c:v>0.18294017000000024</c:v>
                </c:pt>
                <c:pt idx="1510">
                  <c:v>0.18294017000000024</c:v>
                </c:pt>
                <c:pt idx="1511">
                  <c:v>0.18294017000000024</c:v>
                </c:pt>
                <c:pt idx="1512">
                  <c:v>0.18902263000000014</c:v>
                </c:pt>
                <c:pt idx="1513">
                  <c:v>0.18902263000000014</c:v>
                </c:pt>
                <c:pt idx="1514">
                  <c:v>0.18902263000000014</c:v>
                </c:pt>
                <c:pt idx="1515">
                  <c:v>0.18902263000000014</c:v>
                </c:pt>
                <c:pt idx="1516">
                  <c:v>0.18902263000000014</c:v>
                </c:pt>
                <c:pt idx="1517">
                  <c:v>0.1961194000000003</c:v>
                </c:pt>
                <c:pt idx="1518">
                  <c:v>0.1961194000000003</c:v>
                </c:pt>
                <c:pt idx="1519">
                  <c:v>0.1961194000000003</c:v>
                </c:pt>
                <c:pt idx="1520">
                  <c:v>0.1961194000000003</c:v>
                </c:pt>
                <c:pt idx="1521">
                  <c:v>0.20269487999999997</c:v>
                </c:pt>
                <c:pt idx="1522">
                  <c:v>0.20269487999999997</c:v>
                </c:pt>
                <c:pt idx="1523">
                  <c:v>0.20269487999999997</c:v>
                </c:pt>
                <c:pt idx="1524">
                  <c:v>0.20269487999999997</c:v>
                </c:pt>
                <c:pt idx="1525">
                  <c:v>0.20819547999999999</c:v>
                </c:pt>
                <c:pt idx="1526">
                  <c:v>0.20819547999999999</c:v>
                </c:pt>
                <c:pt idx="1527">
                  <c:v>0.20819547999999999</c:v>
                </c:pt>
                <c:pt idx="1528">
                  <c:v>0.20819547999999999</c:v>
                </c:pt>
                <c:pt idx="1529">
                  <c:v>0.21266705999999999</c:v>
                </c:pt>
                <c:pt idx="1530">
                  <c:v>0.21266705999999999</c:v>
                </c:pt>
                <c:pt idx="1531">
                  <c:v>0.21266705999999999</c:v>
                </c:pt>
                <c:pt idx="1532">
                  <c:v>0.21266705999999999</c:v>
                </c:pt>
                <c:pt idx="1533">
                  <c:v>0.21622064999999999</c:v>
                </c:pt>
                <c:pt idx="1534">
                  <c:v>0.21622064999999999</c:v>
                </c:pt>
                <c:pt idx="1535">
                  <c:v>0.21622064999999999</c:v>
                </c:pt>
                <c:pt idx="1536">
                  <c:v>0.21622064999999999</c:v>
                </c:pt>
                <c:pt idx="1537">
                  <c:v>0.21622064999999999</c:v>
                </c:pt>
                <c:pt idx="1538">
                  <c:v>0.22004354000000023</c:v>
                </c:pt>
                <c:pt idx="1539">
                  <c:v>0.22004354000000023</c:v>
                </c:pt>
                <c:pt idx="1540">
                  <c:v>0.22004354000000023</c:v>
                </c:pt>
                <c:pt idx="1541">
                  <c:v>0.22004354000000023</c:v>
                </c:pt>
                <c:pt idx="1542">
                  <c:v>0.22366625000000023</c:v>
                </c:pt>
                <c:pt idx="1543">
                  <c:v>0.22366625000000023</c:v>
                </c:pt>
                <c:pt idx="1544">
                  <c:v>0.22366625000000023</c:v>
                </c:pt>
                <c:pt idx="1545">
                  <c:v>0.22366625000000023</c:v>
                </c:pt>
              </c:numCache>
            </c:numRef>
          </c:yVal>
          <c:smooth val="1"/>
        </c:ser>
        <c:ser>
          <c:idx val="2"/>
          <c:order val="2"/>
          <c:tx>
            <c:strRef>
              <c:f>'removed noise'!$D$1</c:f>
              <c:strCache>
                <c:ptCount val="1"/>
                <c:pt idx="0">
                  <c:v>Engagement/Boredom</c:v>
                </c:pt>
              </c:strCache>
            </c:strRef>
          </c:tx>
          <c:marker>
            <c:symbol val="none"/>
          </c:marker>
          <c:xVal>
            <c:numRef>
              <c:f>'removed noise'!$A$2:$A$1547</c:f>
              <c:numCache>
                <c:formatCode>General</c:formatCode>
                <c:ptCount val="1546"/>
                <c:pt idx="0">
                  <c:v>127.2</c:v>
                </c:pt>
                <c:pt idx="1">
                  <c:v>127.3</c:v>
                </c:pt>
                <c:pt idx="2">
                  <c:v>127.4</c:v>
                </c:pt>
                <c:pt idx="3">
                  <c:v>127.6</c:v>
                </c:pt>
                <c:pt idx="4">
                  <c:v>127.7</c:v>
                </c:pt>
                <c:pt idx="5">
                  <c:v>128.1</c:v>
                </c:pt>
                <c:pt idx="6">
                  <c:v>128.5</c:v>
                </c:pt>
                <c:pt idx="7">
                  <c:v>128.6</c:v>
                </c:pt>
                <c:pt idx="8">
                  <c:v>128.69999999999999</c:v>
                </c:pt>
                <c:pt idx="9">
                  <c:v>128.80000000000001</c:v>
                </c:pt>
                <c:pt idx="10">
                  <c:v>128.9</c:v>
                </c:pt>
                <c:pt idx="11">
                  <c:v>129.1</c:v>
                </c:pt>
                <c:pt idx="12">
                  <c:v>129.19999999999999</c:v>
                </c:pt>
                <c:pt idx="13">
                  <c:v>129.30000000000001</c:v>
                </c:pt>
                <c:pt idx="14">
                  <c:v>129.4</c:v>
                </c:pt>
                <c:pt idx="15">
                  <c:v>129.5</c:v>
                </c:pt>
                <c:pt idx="16">
                  <c:v>129.6</c:v>
                </c:pt>
                <c:pt idx="17">
                  <c:v>129.69999999999999</c:v>
                </c:pt>
                <c:pt idx="18">
                  <c:v>129.80000000000001</c:v>
                </c:pt>
                <c:pt idx="19">
                  <c:v>129.9</c:v>
                </c:pt>
                <c:pt idx="20">
                  <c:v>130.1</c:v>
                </c:pt>
                <c:pt idx="21">
                  <c:v>130.19999999999999</c:v>
                </c:pt>
                <c:pt idx="22">
                  <c:v>130.30000000000001</c:v>
                </c:pt>
                <c:pt idx="23">
                  <c:v>130.4</c:v>
                </c:pt>
                <c:pt idx="24">
                  <c:v>130.6</c:v>
                </c:pt>
                <c:pt idx="25">
                  <c:v>130.69999999999999</c:v>
                </c:pt>
                <c:pt idx="26">
                  <c:v>130.80000000000001</c:v>
                </c:pt>
                <c:pt idx="27">
                  <c:v>130.9</c:v>
                </c:pt>
                <c:pt idx="28">
                  <c:v>131.1</c:v>
                </c:pt>
                <c:pt idx="29">
                  <c:v>131.19999999999999</c:v>
                </c:pt>
                <c:pt idx="30">
                  <c:v>131.30000000000001</c:v>
                </c:pt>
                <c:pt idx="31">
                  <c:v>131.4</c:v>
                </c:pt>
                <c:pt idx="32">
                  <c:v>131.6</c:v>
                </c:pt>
                <c:pt idx="33">
                  <c:v>131.69999999999999</c:v>
                </c:pt>
                <c:pt idx="34">
                  <c:v>131.80000000000001</c:v>
                </c:pt>
                <c:pt idx="35">
                  <c:v>131.9</c:v>
                </c:pt>
                <c:pt idx="36">
                  <c:v>132.1</c:v>
                </c:pt>
                <c:pt idx="37">
                  <c:v>132.6</c:v>
                </c:pt>
                <c:pt idx="38">
                  <c:v>132.9</c:v>
                </c:pt>
                <c:pt idx="39">
                  <c:v>133.1</c:v>
                </c:pt>
                <c:pt idx="40">
                  <c:v>133.19999999999999</c:v>
                </c:pt>
                <c:pt idx="41">
                  <c:v>133.30000000000001</c:v>
                </c:pt>
                <c:pt idx="42">
                  <c:v>133.4</c:v>
                </c:pt>
                <c:pt idx="43">
                  <c:v>133.6</c:v>
                </c:pt>
                <c:pt idx="44">
                  <c:v>133.69999999999999</c:v>
                </c:pt>
                <c:pt idx="45">
                  <c:v>133.80000000000001</c:v>
                </c:pt>
                <c:pt idx="46">
                  <c:v>133.9</c:v>
                </c:pt>
                <c:pt idx="47">
                  <c:v>134.1</c:v>
                </c:pt>
                <c:pt idx="48">
                  <c:v>134.19999999999999</c:v>
                </c:pt>
                <c:pt idx="49">
                  <c:v>134.30000000000001</c:v>
                </c:pt>
                <c:pt idx="50">
                  <c:v>134.4</c:v>
                </c:pt>
                <c:pt idx="51">
                  <c:v>134.6</c:v>
                </c:pt>
                <c:pt idx="52">
                  <c:v>134.69999999999999</c:v>
                </c:pt>
                <c:pt idx="53">
                  <c:v>134.80000000000001</c:v>
                </c:pt>
                <c:pt idx="54">
                  <c:v>134.9</c:v>
                </c:pt>
                <c:pt idx="55">
                  <c:v>135.30000000000001</c:v>
                </c:pt>
                <c:pt idx="56">
                  <c:v>135.4</c:v>
                </c:pt>
                <c:pt idx="57">
                  <c:v>135.6</c:v>
                </c:pt>
                <c:pt idx="58">
                  <c:v>135.69999999999999</c:v>
                </c:pt>
                <c:pt idx="59">
                  <c:v>136.1</c:v>
                </c:pt>
                <c:pt idx="60">
                  <c:v>136.19999999999999</c:v>
                </c:pt>
                <c:pt idx="61">
                  <c:v>136.30000000000001</c:v>
                </c:pt>
                <c:pt idx="62">
                  <c:v>136.4</c:v>
                </c:pt>
                <c:pt idx="63">
                  <c:v>136.6</c:v>
                </c:pt>
                <c:pt idx="64">
                  <c:v>136.69999999999999</c:v>
                </c:pt>
                <c:pt idx="65">
                  <c:v>136.80000000000001</c:v>
                </c:pt>
                <c:pt idx="66">
                  <c:v>137.19999999999999</c:v>
                </c:pt>
                <c:pt idx="67">
                  <c:v>137.6</c:v>
                </c:pt>
                <c:pt idx="68">
                  <c:v>137.69999999999999</c:v>
                </c:pt>
                <c:pt idx="69">
                  <c:v>138.1</c:v>
                </c:pt>
                <c:pt idx="70">
                  <c:v>138.6</c:v>
                </c:pt>
                <c:pt idx="71">
                  <c:v>138.9</c:v>
                </c:pt>
                <c:pt idx="72">
                  <c:v>139.1</c:v>
                </c:pt>
                <c:pt idx="73">
                  <c:v>139.19999999999999</c:v>
                </c:pt>
                <c:pt idx="74">
                  <c:v>139.30000000000001</c:v>
                </c:pt>
                <c:pt idx="75">
                  <c:v>139.4</c:v>
                </c:pt>
                <c:pt idx="76">
                  <c:v>139.6</c:v>
                </c:pt>
                <c:pt idx="77">
                  <c:v>140.1</c:v>
                </c:pt>
                <c:pt idx="78">
                  <c:v>140.19999999999999</c:v>
                </c:pt>
                <c:pt idx="79">
                  <c:v>140.30000000000001</c:v>
                </c:pt>
                <c:pt idx="80">
                  <c:v>140.4</c:v>
                </c:pt>
                <c:pt idx="81">
                  <c:v>140.6</c:v>
                </c:pt>
                <c:pt idx="82">
                  <c:v>140.69999999999999</c:v>
                </c:pt>
                <c:pt idx="83">
                  <c:v>140.80000000000001</c:v>
                </c:pt>
                <c:pt idx="84">
                  <c:v>140.9</c:v>
                </c:pt>
                <c:pt idx="85">
                  <c:v>141.1</c:v>
                </c:pt>
                <c:pt idx="86">
                  <c:v>141.19999999999999</c:v>
                </c:pt>
                <c:pt idx="87">
                  <c:v>141.30000000000001</c:v>
                </c:pt>
                <c:pt idx="88">
                  <c:v>141.4</c:v>
                </c:pt>
                <c:pt idx="89">
                  <c:v>141.5</c:v>
                </c:pt>
                <c:pt idx="90">
                  <c:v>141.6</c:v>
                </c:pt>
                <c:pt idx="91">
                  <c:v>141.69999999999999</c:v>
                </c:pt>
                <c:pt idx="92">
                  <c:v>141.80000000000001</c:v>
                </c:pt>
                <c:pt idx="93">
                  <c:v>141.9</c:v>
                </c:pt>
                <c:pt idx="94">
                  <c:v>142.1</c:v>
                </c:pt>
                <c:pt idx="95">
                  <c:v>142.19999999999999</c:v>
                </c:pt>
                <c:pt idx="96">
                  <c:v>142.6</c:v>
                </c:pt>
                <c:pt idx="97">
                  <c:v>143.1</c:v>
                </c:pt>
                <c:pt idx="98">
                  <c:v>143.30000000000001</c:v>
                </c:pt>
                <c:pt idx="99">
                  <c:v>143.6</c:v>
                </c:pt>
                <c:pt idx="100">
                  <c:v>143.69999999999999</c:v>
                </c:pt>
                <c:pt idx="101">
                  <c:v>144.1</c:v>
                </c:pt>
                <c:pt idx="102">
                  <c:v>144.30000000000001</c:v>
                </c:pt>
                <c:pt idx="103">
                  <c:v>144.4</c:v>
                </c:pt>
                <c:pt idx="104">
                  <c:v>144.6</c:v>
                </c:pt>
                <c:pt idx="105">
                  <c:v>144.69999999999999</c:v>
                </c:pt>
                <c:pt idx="106">
                  <c:v>144.80000000000001</c:v>
                </c:pt>
                <c:pt idx="107">
                  <c:v>144.9</c:v>
                </c:pt>
                <c:pt idx="108">
                  <c:v>145.1</c:v>
                </c:pt>
                <c:pt idx="109">
                  <c:v>145.19999999999999</c:v>
                </c:pt>
                <c:pt idx="110">
                  <c:v>145.30000000000001</c:v>
                </c:pt>
                <c:pt idx="111">
                  <c:v>145.4</c:v>
                </c:pt>
                <c:pt idx="112">
                  <c:v>145.6</c:v>
                </c:pt>
                <c:pt idx="113">
                  <c:v>145.69999999999999</c:v>
                </c:pt>
                <c:pt idx="114">
                  <c:v>145.80000000000001</c:v>
                </c:pt>
                <c:pt idx="115">
                  <c:v>145.9</c:v>
                </c:pt>
                <c:pt idx="116">
                  <c:v>146.1</c:v>
                </c:pt>
                <c:pt idx="117">
                  <c:v>146.19999999999999</c:v>
                </c:pt>
                <c:pt idx="118">
                  <c:v>146.30000000000001</c:v>
                </c:pt>
                <c:pt idx="119">
                  <c:v>146.4</c:v>
                </c:pt>
                <c:pt idx="120">
                  <c:v>146.6</c:v>
                </c:pt>
                <c:pt idx="121">
                  <c:v>146.80000000000001</c:v>
                </c:pt>
                <c:pt idx="122">
                  <c:v>146.9</c:v>
                </c:pt>
                <c:pt idx="123">
                  <c:v>147</c:v>
                </c:pt>
                <c:pt idx="124">
                  <c:v>147.1</c:v>
                </c:pt>
                <c:pt idx="125">
                  <c:v>147.19999999999999</c:v>
                </c:pt>
                <c:pt idx="126">
                  <c:v>147.30000000000001</c:v>
                </c:pt>
                <c:pt idx="127">
                  <c:v>147.4</c:v>
                </c:pt>
                <c:pt idx="128">
                  <c:v>147.6</c:v>
                </c:pt>
                <c:pt idx="129">
                  <c:v>147.9</c:v>
                </c:pt>
                <c:pt idx="130">
                  <c:v>148.1</c:v>
                </c:pt>
                <c:pt idx="131">
                  <c:v>148.19999999999999</c:v>
                </c:pt>
                <c:pt idx="132">
                  <c:v>148.30000000000001</c:v>
                </c:pt>
                <c:pt idx="133">
                  <c:v>148.6</c:v>
                </c:pt>
                <c:pt idx="134">
                  <c:v>148.69999999999999</c:v>
                </c:pt>
                <c:pt idx="135">
                  <c:v>148.80000000000001</c:v>
                </c:pt>
                <c:pt idx="136">
                  <c:v>148.9</c:v>
                </c:pt>
                <c:pt idx="137">
                  <c:v>149.1</c:v>
                </c:pt>
                <c:pt idx="138">
                  <c:v>149.19999999999999</c:v>
                </c:pt>
                <c:pt idx="139">
                  <c:v>149.30000000000001</c:v>
                </c:pt>
                <c:pt idx="140">
                  <c:v>149.4</c:v>
                </c:pt>
                <c:pt idx="141">
                  <c:v>149.6</c:v>
                </c:pt>
                <c:pt idx="142">
                  <c:v>150.1</c:v>
                </c:pt>
                <c:pt idx="143">
                  <c:v>150.6</c:v>
                </c:pt>
                <c:pt idx="144">
                  <c:v>151.1</c:v>
                </c:pt>
                <c:pt idx="145">
                  <c:v>151.6</c:v>
                </c:pt>
                <c:pt idx="146">
                  <c:v>151.69999999999999</c:v>
                </c:pt>
                <c:pt idx="147">
                  <c:v>151.80000000000001</c:v>
                </c:pt>
                <c:pt idx="148">
                  <c:v>152</c:v>
                </c:pt>
                <c:pt idx="149">
                  <c:v>152.1</c:v>
                </c:pt>
                <c:pt idx="150">
                  <c:v>152.19999999999999</c:v>
                </c:pt>
                <c:pt idx="151">
                  <c:v>152.30000000000001</c:v>
                </c:pt>
                <c:pt idx="152">
                  <c:v>152.5</c:v>
                </c:pt>
                <c:pt idx="153">
                  <c:v>152.6</c:v>
                </c:pt>
                <c:pt idx="154">
                  <c:v>153</c:v>
                </c:pt>
                <c:pt idx="155">
                  <c:v>153.1</c:v>
                </c:pt>
                <c:pt idx="156">
                  <c:v>153.19999999999999</c:v>
                </c:pt>
                <c:pt idx="157">
                  <c:v>153.30000000000001</c:v>
                </c:pt>
                <c:pt idx="158">
                  <c:v>153.5</c:v>
                </c:pt>
                <c:pt idx="159">
                  <c:v>153.6</c:v>
                </c:pt>
                <c:pt idx="160">
                  <c:v>153.69999999999999</c:v>
                </c:pt>
                <c:pt idx="161">
                  <c:v>153.80000000000001</c:v>
                </c:pt>
                <c:pt idx="162">
                  <c:v>153.9</c:v>
                </c:pt>
                <c:pt idx="163">
                  <c:v>154</c:v>
                </c:pt>
                <c:pt idx="164">
                  <c:v>154.1</c:v>
                </c:pt>
                <c:pt idx="165">
                  <c:v>154.19999999999999</c:v>
                </c:pt>
                <c:pt idx="166">
                  <c:v>154.30000000000001</c:v>
                </c:pt>
                <c:pt idx="167">
                  <c:v>154.5</c:v>
                </c:pt>
                <c:pt idx="168">
                  <c:v>154.6</c:v>
                </c:pt>
                <c:pt idx="169">
                  <c:v>154.69999999999999</c:v>
                </c:pt>
                <c:pt idx="170">
                  <c:v>154.80000000000001</c:v>
                </c:pt>
                <c:pt idx="171">
                  <c:v>155</c:v>
                </c:pt>
                <c:pt idx="172">
                  <c:v>155.1</c:v>
                </c:pt>
                <c:pt idx="173">
                  <c:v>155.19999999999999</c:v>
                </c:pt>
                <c:pt idx="174">
                  <c:v>155.30000000000001</c:v>
                </c:pt>
                <c:pt idx="175">
                  <c:v>155.5</c:v>
                </c:pt>
                <c:pt idx="176">
                  <c:v>155.6</c:v>
                </c:pt>
                <c:pt idx="177">
                  <c:v>155.69999999999999</c:v>
                </c:pt>
                <c:pt idx="178">
                  <c:v>155.80000000000001</c:v>
                </c:pt>
                <c:pt idx="179">
                  <c:v>156</c:v>
                </c:pt>
                <c:pt idx="180">
                  <c:v>156.1</c:v>
                </c:pt>
                <c:pt idx="181">
                  <c:v>156.19999999999999</c:v>
                </c:pt>
                <c:pt idx="182">
                  <c:v>156.30000000000001</c:v>
                </c:pt>
                <c:pt idx="183">
                  <c:v>156.5</c:v>
                </c:pt>
                <c:pt idx="184">
                  <c:v>156.6</c:v>
                </c:pt>
                <c:pt idx="185">
                  <c:v>156.69999999999999</c:v>
                </c:pt>
                <c:pt idx="186">
                  <c:v>156.80000000000001</c:v>
                </c:pt>
                <c:pt idx="187">
                  <c:v>157</c:v>
                </c:pt>
                <c:pt idx="188">
                  <c:v>157.1</c:v>
                </c:pt>
                <c:pt idx="189">
                  <c:v>157.19999999999999</c:v>
                </c:pt>
                <c:pt idx="190">
                  <c:v>157.30000000000001</c:v>
                </c:pt>
                <c:pt idx="191">
                  <c:v>157.5</c:v>
                </c:pt>
                <c:pt idx="192">
                  <c:v>157.6</c:v>
                </c:pt>
                <c:pt idx="193">
                  <c:v>157.69999999999999</c:v>
                </c:pt>
                <c:pt idx="194">
                  <c:v>157.80000000000001</c:v>
                </c:pt>
                <c:pt idx="195">
                  <c:v>157.9</c:v>
                </c:pt>
                <c:pt idx="196">
                  <c:v>158</c:v>
                </c:pt>
                <c:pt idx="197">
                  <c:v>158.1</c:v>
                </c:pt>
                <c:pt idx="198">
                  <c:v>158.19999999999999</c:v>
                </c:pt>
                <c:pt idx="199">
                  <c:v>158.30000000000001</c:v>
                </c:pt>
                <c:pt idx="200">
                  <c:v>158.5</c:v>
                </c:pt>
                <c:pt idx="201">
                  <c:v>158.6</c:v>
                </c:pt>
                <c:pt idx="202">
                  <c:v>158.69999999999999</c:v>
                </c:pt>
                <c:pt idx="203">
                  <c:v>158.80000000000001</c:v>
                </c:pt>
                <c:pt idx="204">
                  <c:v>159</c:v>
                </c:pt>
                <c:pt idx="205">
                  <c:v>159.1</c:v>
                </c:pt>
                <c:pt idx="206">
                  <c:v>159.19999999999999</c:v>
                </c:pt>
                <c:pt idx="207">
                  <c:v>159.30000000000001</c:v>
                </c:pt>
                <c:pt idx="208">
                  <c:v>159.5</c:v>
                </c:pt>
                <c:pt idx="209">
                  <c:v>159.6</c:v>
                </c:pt>
                <c:pt idx="210">
                  <c:v>159.69999999999999</c:v>
                </c:pt>
                <c:pt idx="211">
                  <c:v>159.80000000000001</c:v>
                </c:pt>
                <c:pt idx="212">
                  <c:v>160</c:v>
                </c:pt>
                <c:pt idx="213">
                  <c:v>160.1</c:v>
                </c:pt>
                <c:pt idx="214">
                  <c:v>160.30000000000001</c:v>
                </c:pt>
                <c:pt idx="215">
                  <c:v>160.4</c:v>
                </c:pt>
                <c:pt idx="216">
                  <c:v>160.6</c:v>
                </c:pt>
                <c:pt idx="217">
                  <c:v>160.69999999999999</c:v>
                </c:pt>
                <c:pt idx="218">
                  <c:v>160.80000000000001</c:v>
                </c:pt>
                <c:pt idx="219">
                  <c:v>160.9</c:v>
                </c:pt>
                <c:pt idx="220">
                  <c:v>161.1</c:v>
                </c:pt>
                <c:pt idx="221">
                  <c:v>161.19999999999999</c:v>
                </c:pt>
                <c:pt idx="222">
                  <c:v>161.30000000000001</c:v>
                </c:pt>
                <c:pt idx="223">
                  <c:v>161.4</c:v>
                </c:pt>
                <c:pt idx="224">
                  <c:v>161.6</c:v>
                </c:pt>
                <c:pt idx="225">
                  <c:v>161.69999999999999</c:v>
                </c:pt>
                <c:pt idx="226">
                  <c:v>161.80000000000001</c:v>
                </c:pt>
                <c:pt idx="227">
                  <c:v>161.9</c:v>
                </c:pt>
                <c:pt idx="228">
                  <c:v>162.1</c:v>
                </c:pt>
                <c:pt idx="229">
                  <c:v>162.19999999999999</c:v>
                </c:pt>
                <c:pt idx="230">
                  <c:v>162.30000000000001</c:v>
                </c:pt>
                <c:pt idx="231">
                  <c:v>162.4</c:v>
                </c:pt>
                <c:pt idx="232">
                  <c:v>162.6</c:v>
                </c:pt>
                <c:pt idx="233">
                  <c:v>162.69999999999999</c:v>
                </c:pt>
                <c:pt idx="234">
                  <c:v>162.80000000000001</c:v>
                </c:pt>
                <c:pt idx="235">
                  <c:v>162.9</c:v>
                </c:pt>
                <c:pt idx="236">
                  <c:v>163.1</c:v>
                </c:pt>
                <c:pt idx="237">
                  <c:v>163.30000000000001</c:v>
                </c:pt>
                <c:pt idx="238">
                  <c:v>163.4</c:v>
                </c:pt>
                <c:pt idx="239">
                  <c:v>163.6</c:v>
                </c:pt>
                <c:pt idx="240">
                  <c:v>163.69999999999999</c:v>
                </c:pt>
                <c:pt idx="241">
                  <c:v>163.80000000000001</c:v>
                </c:pt>
                <c:pt idx="242">
                  <c:v>163.9</c:v>
                </c:pt>
                <c:pt idx="243">
                  <c:v>164.1</c:v>
                </c:pt>
                <c:pt idx="244">
                  <c:v>164.6</c:v>
                </c:pt>
                <c:pt idx="245">
                  <c:v>164.7</c:v>
                </c:pt>
                <c:pt idx="246">
                  <c:v>164.8</c:v>
                </c:pt>
                <c:pt idx="247">
                  <c:v>164.9</c:v>
                </c:pt>
                <c:pt idx="248">
                  <c:v>165.1</c:v>
                </c:pt>
                <c:pt idx="249">
                  <c:v>165.2</c:v>
                </c:pt>
                <c:pt idx="250">
                  <c:v>165.3</c:v>
                </c:pt>
                <c:pt idx="251">
                  <c:v>165.4</c:v>
                </c:pt>
                <c:pt idx="252">
                  <c:v>165.6</c:v>
                </c:pt>
                <c:pt idx="253">
                  <c:v>165.7</c:v>
                </c:pt>
                <c:pt idx="254">
                  <c:v>165.8</c:v>
                </c:pt>
                <c:pt idx="255">
                  <c:v>165.9</c:v>
                </c:pt>
                <c:pt idx="256">
                  <c:v>166</c:v>
                </c:pt>
                <c:pt idx="257">
                  <c:v>166.1</c:v>
                </c:pt>
                <c:pt idx="258">
                  <c:v>166.2</c:v>
                </c:pt>
                <c:pt idx="259">
                  <c:v>166.3</c:v>
                </c:pt>
                <c:pt idx="260">
                  <c:v>166.4</c:v>
                </c:pt>
                <c:pt idx="261">
                  <c:v>166.6</c:v>
                </c:pt>
                <c:pt idx="262">
                  <c:v>166.7</c:v>
                </c:pt>
                <c:pt idx="263">
                  <c:v>166.8</c:v>
                </c:pt>
                <c:pt idx="264">
                  <c:v>166.9</c:v>
                </c:pt>
                <c:pt idx="265">
                  <c:v>167.1</c:v>
                </c:pt>
                <c:pt idx="266">
                  <c:v>167.6</c:v>
                </c:pt>
                <c:pt idx="267">
                  <c:v>167.7</c:v>
                </c:pt>
                <c:pt idx="268">
                  <c:v>167.8</c:v>
                </c:pt>
                <c:pt idx="269">
                  <c:v>168</c:v>
                </c:pt>
                <c:pt idx="270">
                  <c:v>168.1</c:v>
                </c:pt>
                <c:pt idx="271">
                  <c:v>168.2</c:v>
                </c:pt>
                <c:pt idx="272">
                  <c:v>168.3</c:v>
                </c:pt>
                <c:pt idx="273">
                  <c:v>168.6</c:v>
                </c:pt>
                <c:pt idx="274">
                  <c:v>168.7</c:v>
                </c:pt>
                <c:pt idx="275">
                  <c:v>168.8</c:v>
                </c:pt>
                <c:pt idx="276">
                  <c:v>169</c:v>
                </c:pt>
                <c:pt idx="277">
                  <c:v>169.1</c:v>
                </c:pt>
                <c:pt idx="278">
                  <c:v>169.2</c:v>
                </c:pt>
                <c:pt idx="279">
                  <c:v>169.3</c:v>
                </c:pt>
                <c:pt idx="280">
                  <c:v>169.5</c:v>
                </c:pt>
                <c:pt idx="281">
                  <c:v>169.6</c:v>
                </c:pt>
                <c:pt idx="282">
                  <c:v>169.7</c:v>
                </c:pt>
                <c:pt idx="283">
                  <c:v>169.9</c:v>
                </c:pt>
                <c:pt idx="284">
                  <c:v>170</c:v>
                </c:pt>
                <c:pt idx="285">
                  <c:v>170.1</c:v>
                </c:pt>
                <c:pt idx="286">
                  <c:v>170.2</c:v>
                </c:pt>
                <c:pt idx="287">
                  <c:v>170.4</c:v>
                </c:pt>
                <c:pt idx="288">
                  <c:v>170.5</c:v>
                </c:pt>
                <c:pt idx="289">
                  <c:v>170.6</c:v>
                </c:pt>
                <c:pt idx="290">
                  <c:v>170.7</c:v>
                </c:pt>
                <c:pt idx="291">
                  <c:v>170.9</c:v>
                </c:pt>
                <c:pt idx="292">
                  <c:v>171</c:v>
                </c:pt>
                <c:pt idx="293">
                  <c:v>171.1</c:v>
                </c:pt>
                <c:pt idx="294">
                  <c:v>171.2</c:v>
                </c:pt>
                <c:pt idx="295">
                  <c:v>171.4</c:v>
                </c:pt>
                <c:pt idx="296">
                  <c:v>171.5</c:v>
                </c:pt>
                <c:pt idx="297">
                  <c:v>171.6</c:v>
                </c:pt>
                <c:pt idx="298">
                  <c:v>171.7</c:v>
                </c:pt>
                <c:pt idx="299">
                  <c:v>171.9</c:v>
                </c:pt>
                <c:pt idx="300">
                  <c:v>172</c:v>
                </c:pt>
                <c:pt idx="301">
                  <c:v>172.1</c:v>
                </c:pt>
                <c:pt idx="302">
                  <c:v>172.2</c:v>
                </c:pt>
                <c:pt idx="303">
                  <c:v>172.3</c:v>
                </c:pt>
                <c:pt idx="304">
                  <c:v>172.5</c:v>
                </c:pt>
                <c:pt idx="305">
                  <c:v>172.6</c:v>
                </c:pt>
                <c:pt idx="306">
                  <c:v>172.7</c:v>
                </c:pt>
                <c:pt idx="307">
                  <c:v>172.8</c:v>
                </c:pt>
                <c:pt idx="308">
                  <c:v>173.1</c:v>
                </c:pt>
                <c:pt idx="309">
                  <c:v>173.2</c:v>
                </c:pt>
                <c:pt idx="310">
                  <c:v>173.3</c:v>
                </c:pt>
                <c:pt idx="311">
                  <c:v>173.5</c:v>
                </c:pt>
                <c:pt idx="312">
                  <c:v>173.6</c:v>
                </c:pt>
                <c:pt idx="313">
                  <c:v>173.7</c:v>
                </c:pt>
                <c:pt idx="314">
                  <c:v>173.8</c:v>
                </c:pt>
                <c:pt idx="315">
                  <c:v>174</c:v>
                </c:pt>
                <c:pt idx="316">
                  <c:v>174.1</c:v>
                </c:pt>
                <c:pt idx="317">
                  <c:v>174.2</c:v>
                </c:pt>
                <c:pt idx="318">
                  <c:v>174.3</c:v>
                </c:pt>
                <c:pt idx="319">
                  <c:v>174.5</c:v>
                </c:pt>
                <c:pt idx="320">
                  <c:v>174.6</c:v>
                </c:pt>
                <c:pt idx="321">
                  <c:v>174.7</c:v>
                </c:pt>
                <c:pt idx="322">
                  <c:v>174.8</c:v>
                </c:pt>
                <c:pt idx="323">
                  <c:v>175</c:v>
                </c:pt>
                <c:pt idx="324">
                  <c:v>175.1</c:v>
                </c:pt>
                <c:pt idx="325">
                  <c:v>175.2</c:v>
                </c:pt>
                <c:pt idx="326">
                  <c:v>175.4</c:v>
                </c:pt>
                <c:pt idx="327">
                  <c:v>175.5</c:v>
                </c:pt>
                <c:pt idx="328">
                  <c:v>175.6</c:v>
                </c:pt>
                <c:pt idx="329">
                  <c:v>175.7</c:v>
                </c:pt>
                <c:pt idx="330">
                  <c:v>175.9</c:v>
                </c:pt>
                <c:pt idx="331">
                  <c:v>176</c:v>
                </c:pt>
                <c:pt idx="332">
                  <c:v>176.1</c:v>
                </c:pt>
                <c:pt idx="333">
                  <c:v>176.2</c:v>
                </c:pt>
                <c:pt idx="334">
                  <c:v>176.4</c:v>
                </c:pt>
                <c:pt idx="335">
                  <c:v>176.5</c:v>
                </c:pt>
                <c:pt idx="336">
                  <c:v>176.6</c:v>
                </c:pt>
                <c:pt idx="337">
                  <c:v>176.7</c:v>
                </c:pt>
                <c:pt idx="338">
                  <c:v>176.9</c:v>
                </c:pt>
                <c:pt idx="339">
                  <c:v>177</c:v>
                </c:pt>
                <c:pt idx="340">
                  <c:v>177.1</c:v>
                </c:pt>
                <c:pt idx="341">
                  <c:v>177.2</c:v>
                </c:pt>
                <c:pt idx="342">
                  <c:v>177.4</c:v>
                </c:pt>
                <c:pt idx="343">
                  <c:v>177.5</c:v>
                </c:pt>
                <c:pt idx="344">
                  <c:v>177.6</c:v>
                </c:pt>
                <c:pt idx="345">
                  <c:v>178.1</c:v>
                </c:pt>
                <c:pt idx="346">
                  <c:v>178.2</c:v>
                </c:pt>
                <c:pt idx="347">
                  <c:v>178.3</c:v>
                </c:pt>
                <c:pt idx="348">
                  <c:v>178.4</c:v>
                </c:pt>
                <c:pt idx="349">
                  <c:v>178.5</c:v>
                </c:pt>
                <c:pt idx="350">
                  <c:v>178.6</c:v>
                </c:pt>
                <c:pt idx="351">
                  <c:v>178.7</c:v>
                </c:pt>
                <c:pt idx="352">
                  <c:v>178.8</c:v>
                </c:pt>
                <c:pt idx="353">
                  <c:v>179</c:v>
                </c:pt>
                <c:pt idx="354">
                  <c:v>179.1</c:v>
                </c:pt>
                <c:pt idx="355">
                  <c:v>179.2</c:v>
                </c:pt>
                <c:pt idx="356">
                  <c:v>179.3</c:v>
                </c:pt>
                <c:pt idx="357">
                  <c:v>179.5</c:v>
                </c:pt>
                <c:pt idx="358">
                  <c:v>179.6</c:v>
                </c:pt>
                <c:pt idx="359">
                  <c:v>179.7</c:v>
                </c:pt>
                <c:pt idx="360">
                  <c:v>179.8</c:v>
                </c:pt>
                <c:pt idx="361">
                  <c:v>180</c:v>
                </c:pt>
                <c:pt idx="362">
                  <c:v>180.1</c:v>
                </c:pt>
                <c:pt idx="363">
                  <c:v>180.2</c:v>
                </c:pt>
                <c:pt idx="364">
                  <c:v>180.3</c:v>
                </c:pt>
                <c:pt idx="365">
                  <c:v>180.5</c:v>
                </c:pt>
                <c:pt idx="366">
                  <c:v>180.6</c:v>
                </c:pt>
                <c:pt idx="367">
                  <c:v>180.7</c:v>
                </c:pt>
                <c:pt idx="368">
                  <c:v>180.8</c:v>
                </c:pt>
                <c:pt idx="369">
                  <c:v>181</c:v>
                </c:pt>
                <c:pt idx="370">
                  <c:v>181.5</c:v>
                </c:pt>
                <c:pt idx="371">
                  <c:v>181.6</c:v>
                </c:pt>
                <c:pt idx="372">
                  <c:v>181.7</c:v>
                </c:pt>
                <c:pt idx="373">
                  <c:v>181.9</c:v>
                </c:pt>
                <c:pt idx="374">
                  <c:v>182</c:v>
                </c:pt>
                <c:pt idx="375">
                  <c:v>182.1</c:v>
                </c:pt>
                <c:pt idx="376">
                  <c:v>182.2</c:v>
                </c:pt>
                <c:pt idx="377">
                  <c:v>182.4</c:v>
                </c:pt>
                <c:pt idx="378">
                  <c:v>182.5</c:v>
                </c:pt>
                <c:pt idx="379">
                  <c:v>182.6</c:v>
                </c:pt>
                <c:pt idx="380">
                  <c:v>182.7</c:v>
                </c:pt>
                <c:pt idx="381">
                  <c:v>182.9</c:v>
                </c:pt>
                <c:pt idx="382">
                  <c:v>183</c:v>
                </c:pt>
                <c:pt idx="383">
                  <c:v>183.1</c:v>
                </c:pt>
                <c:pt idx="384">
                  <c:v>183.2</c:v>
                </c:pt>
                <c:pt idx="385">
                  <c:v>183.4</c:v>
                </c:pt>
                <c:pt idx="386">
                  <c:v>183.5</c:v>
                </c:pt>
                <c:pt idx="387">
                  <c:v>183.6</c:v>
                </c:pt>
                <c:pt idx="388">
                  <c:v>183.7</c:v>
                </c:pt>
                <c:pt idx="389">
                  <c:v>183.8</c:v>
                </c:pt>
                <c:pt idx="390">
                  <c:v>183.9</c:v>
                </c:pt>
                <c:pt idx="391">
                  <c:v>184</c:v>
                </c:pt>
                <c:pt idx="392">
                  <c:v>184.1</c:v>
                </c:pt>
                <c:pt idx="393">
                  <c:v>184.2</c:v>
                </c:pt>
                <c:pt idx="394">
                  <c:v>184.4</c:v>
                </c:pt>
                <c:pt idx="395">
                  <c:v>184.5</c:v>
                </c:pt>
                <c:pt idx="396">
                  <c:v>184.6</c:v>
                </c:pt>
                <c:pt idx="397">
                  <c:v>184.7</c:v>
                </c:pt>
                <c:pt idx="398">
                  <c:v>184.9</c:v>
                </c:pt>
                <c:pt idx="399">
                  <c:v>185</c:v>
                </c:pt>
                <c:pt idx="400">
                  <c:v>185.1</c:v>
                </c:pt>
                <c:pt idx="401">
                  <c:v>185.2</c:v>
                </c:pt>
                <c:pt idx="402">
                  <c:v>185.4</c:v>
                </c:pt>
                <c:pt idx="403">
                  <c:v>185.5</c:v>
                </c:pt>
                <c:pt idx="404">
                  <c:v>185.6</c:v>
                </c:pt>
                <c:pt idx="405">
                  <c:v>185.7</c:v>
                </c:pt>
                <c:pt idx="406">
                  <c:v>185.9</c:v>
                </c:pt>
                <c:pt idx="407">
                  <c:v>186</c:v>
                </c:pt>
                <c:pt idx="408">
                  <c:v>186.1</c:v>
                </c:pt>
                <c:pt idx="409">
                  <c:v>186.2</c:v>
                </c:pt>
                <c:pt idx="410">
                  <c:v>186.4</c:v>
                </c:pt>
                <c:pt idx="411">
                  <c:v>186.5</c:v>
                </c:pt>
                <c:pt idx="412">
                  <c:v>186.6</c:v>
                </c:pt>
                <c:pt idx="413">
                  <c:v>186.7</c:v>
                </c:pt>
                <c:pt idx="414">
                  <c:v>186.9</c:v>
                </c:pt>
                <c:pt idx="415">
                  <c:v>187</c:v>
                </c:pt>
                <c:pt idx="416">
                  <c:v>187.1</c:v>
                </c:pt>
                <c:pt idx="417">
                  <c:v>187.2</c:v>
                </c:pt>
                <c:pt idx="418">
                  <c:v>187.4</c:v>
                </c:pt>
                <c:pt idx="419">
                  <c:v>187.5</c:v>
                </c:pt>
                <c:pt idx="420">
                  <c:v>187.6</c:v>
                </c:pt>
                <c:pt idx="421">
                  <c:v>187.7</c:v>
                </c:pt>
                <c:pt idx="422">
                  <c:v>187.9</c:v>
                </c:pt>
                <c:pt idx="423">
                  <c:v>188</c:v>
                </c:pt>
                <c:pt idx="424">
                  <c:v>188.1</c:v>
                </c:pt>
                <c:pt idx="425">
                  <c:v>188.2</c:v>
                </c:pt>
                <c:pt idx="426">
                  <c:v>188.4</c:v>
                </c:pt>
                <c:pt idx="427">
                  <c:v>188.5</c:v>
                </c:pt>
                <c:pt idx="428">
                  <c:v>188.6</c:v>
                </c:pt>
                <c:pt idx="429">
                  <c:v>188.8</c:v>
                </c:pt>
                <c:pt idx="430">
                  <c:v>188.9</c:v>
                </c:pt>
                <c:pt idx="431">
                  <c:v>189</c:v>
                </c:pt>
                <c:pt idx="432">
                  <c:v>189.1</c:v>
                </c:pt>
                <c:pt idx="433">
                  <c:v>189.2</c:v>
                </c:pt>
                <c:pt idx="434">
                  <c:v>189.4</c:v>
                </c:pt>
                <c:pt idx="435">
                  <c:v>189.5</c:v>
                </c:pt>
                <c:pt idx="436">
                  <c:v>189.6</c:v>
                </c:pt>
                <c:pt idx="437">
                  <c:v>189.7</c:v>
                </c:pt>
                <c:pt idx="438">
                  <c:v>189.9</c:v>
                </c:pt>
                <c:pt idx="439">
                  <c:v>190</c:v>
                </c:pt>
                <c:pt idx="440">
                  <c:v>190.1</c:v>
                </c:pt>
                <c:pt idx="441">
                  <c:v>190.2</c:v>
                </c:pt>
                <c:pt idx="442">
                  <c:v>190.4</c:v>
                </c:pt>
                <c:pt idx="443">
                  <c:v>190.6</c:v>
                </c:pt>
                <c:pt idx="444">
                  <c:v>190.9</c:v>
                </c:pt>
                <c:pt idx="445">
                  <c:v>191</c:v>
                </c:pt>
                <c:pt idx="446">
                  <c:v>191.1</c:v>
                </c:pt>
                <c:pt idx="447">
                  <c:v>191.5</c:v>
                </c:pt>
                <c:pt idx="448">
                  <c:v>191.6</c:v>
                </c:pt>
                <c:pt idx="449">
                  <c:v>191.7</c:v>
                </c:pt>
                <c:pt idx="450">
                  <c:v>191.9</c:v>
                </c:pt>
                <c:pt idx="451">
                  <c:v>192</c:v>
                </c:pt>
                <c:pt idx="452">
                  <c:v>192.1</c:v>
                </c:pt>
                <c:pt idx="453">
                  <c:v>192.2</c:v>
                </c:pt>
                <c:pt idx="454">
                  <c:v>192.4</c:v>
                </c:pt>
                <c:pt idx="455">
                  <c:v>192.5</c:v>
                </c:pt>
                <c:pt idx="456">
                  <c:v>192.6</c:v>
                </c:pt>
                <c:pt idx="457">
                  <c:v>192.7</c:v>
                </c:pt>
                <c:pt idx="458">
                  <c:v>192.9</c:v>
                </c:pt>
                <c:pt idx="459">
                  <c:v>193</c:v>
                </c:pt>
                <c:pt idx="460">
                  <c:v>193.1</c:v>
                </c:pt>
                <c:pt idx="461">
                  <c:v>193.2</c:v>
                </c:pt>
                <c:pt idx="462">
                  <c:v>193.4</c:v>
                </c:pt>
                <c:pt idx="463">
                  <c:v>193.5</c:v>
                </c:pt>
                <c:pt idx="464">
                  <c:v>193.6</c:v>
                </c:pt>
                <c:pt idx="465">
                  <c:v>193.7</c:v>
                </c:pt>
                <c:pt idx="466">
                  <c:v>193.9</c:v>
                </c:pt>
                <c:pt idx="467">
                  <c:v>194</c:v>
                </c:pt>
                <c:pt idx="468">
                  <c:v>194.1</c:v>
                </c:pt>
                <c:pt idx="469">
                  <c:v>194.2</c:v>
                </c:pt>
                <c:pt idx="470">
                  <c:v>194.4</c:v>
                </c:pt>
                <c:pt idx="471">
                  <c:v>194.5</c:v>
                </c:pt>
                <c:pt idx="472">
                  <c:v>194.6</c:v>
                </c:pt>
                <c:pt idx="473">
                  <c:v>194.7</c:v>
                </c:pt>
                <c:pt idx="474">
                  <c:v>194.9</c:v>
                </c:pt>
                <c:pt idx="475">
                  <c:v>195</c:v>
                </c:pt>
                <c:pt idx="476">
                  <c:v>195.1</c:v>
                </c:pt>
                <c:pt idx="477">
                  <c:v>195.2</c:v>
                </c:pt>
                <c:pt idx="478">
                  <c:v>195.4</c:v>
                </c:pt>
                <c:pt idx="479">
                  <c:v>195.5</c:v>
                </c:pt>
                <c:pt idx="480">
                  <c:v>195.6</c:v>
                </c:pt>
                <c:pt idx="481">
                  <c:v>195.7</c:v>
                </c:pt>
                <c:pt idx="482">
                  <c:v>195.9</c:v>
                </c:pt>
                <c:pt idx="483">
                  <c:v>196</c:v>
                </c:pt>
                <c:pt idx="484">
                  <c:v>196.1</c:v>
                </c:pt>
                <c:pt idx="485">
                  <c:v>196.2</c:v>
                </c:pt>
                <c:pt idx="486">
                  <c:v>196.4</c:v>
                </c:pt>
                <c:pt idx="487">
                  <c:v>196.5</c:v>
                </c:pt>
                <c:pt idx="488">
                  <c:v>196.6</c:v>
                </c:pt>
                <c:pt idx="489">
                  <c:v>196.7</c:v>
                </c:pt>
                <c:pt idx="490">
                  <c:v>196.9</c:v>
                </c:pt>
                <c:pt idx="491">
                  <c:v>197.1</c:v>
                </c:pt>
                <c:pt idx="492">
                  <c:v>197.2</c:v>
                </c:pt>
                <c:pt idx="493">
                  <c:v>197.4</c:v>
                </c:pt>
                <c:pt idx="494">
                  <c:v>197.5</c:v>
                </c:pt>
                <c:pt idx="495">
                  <c:v>197.6</c:v>
                </c:pt>
                <c:pt idx="496">
                  <c:v>197.7</c:v>
                </c:pt>
                <c:pt idx="497">
                  <c:v>197.9</c:v>
                </c:pt>
                <c:pt idx="498">
                  <c:v>198</c:v>
                </c:pt>
                <c:pt idx="499">
                  <c:v>198.1</c:v>
                </c:pt>
                <c:pt idx="500">
                  <c:v>198.2</c:v>
                </c:pt>
                <c:pt idx="501">
                  <c:v>198.4</c:v>
                </c:pt>
                <c:pt idx="502">
                  <c:v>198.6</c:v>
                </c:pt>
                <c:pt idx="503">
                  <c:v>199.1</c:v>
                </c:pt>
                <c:pt idx="504">
                  <c:v>199.2</c:v>
                </c:pt>
                <c:pt idx="505">
                  <c:v>199.4</c:v>
                </c:pt>
                <c:pt idx="506">
                  <c:v>199.5</c:v>
                </c:pt>
                <c:pt idx="507">
                  <c:v>199.6</c:v>
                </c:pt>
                <c:pt idx="508">
                  <c:v>199.7</c:v>
                </c:pt>
                <c:pt idx="509">
                  <c:v>199.8</c:v>
                </c:pt>
                <c:pt idx="510">
                  <c:v>199.9</c:v>
                </c:pt>
                <c:pt idx="511">
                  <c:v>200</c:v>
                </c:pt>
                <c:pt idx="512">
                  <c:v>200.1</c:v>
                </c:pt>
                <c:pt idx="513">
                  <c:v>200.2</c:v>
                </c:pt>
                <c:pt idx="514">
                  <c:v>200.4</c:v>
                </c:pt>
                <c:pt idx="515">
                  <c:v>200.5</c:v>
                </c:pt>
                <c:pt idx="516">
                  <c:v>200.6</c:v>
                </c:pt>
                <c:pt idx="517">
                  <c:v>200.7</c:v>
                </c:pt>
                <c:pt idx="518">
                  <c:v>200.9</c:v>
                </c:pt>
                <c:pt idx="519">
                  <c:v>201</c:v>
                </c:pt>
                <c:pt idx="520">
                  <c:v>201.1</c:v>
                </c:pt>
                <c:pt idx="521">
                  <c:v>201.2</c:v>
                </c:pt>
                <c:pt idx="522">
                  <c:v>201.4</c:v>
                </c:pt>
                <c:pt idx="523">
                  <c:v>201.5</c:v>
                </c:pt>
                <c:pt idx="524">
                  <c:v>201.6</c:v>
                </c:pt>
                <c:pt idx="525">
                  <c:v>201.7</c:v>
                </c:pt>
                <c:pt idx="526">
                  <c:v>201.9</c:v>
                </c:pt>
                <c:pt idx="527">
                  <c:v>202</c:v>
                </c:pt>
                <c:pt idx="528">
                  <c:v>202.1</c:v>
                </c:pt>
                <c:pt idx="529">
                  <c:v>202.2</c:v>
                </c:pt>
                <c:pt idx="530">
                  <c:v>202.4</c:v>
                </c:pt>
                <c:pt idx="531">
                  <c:v>202.5</c:v>
                </c:pt>
                <c:pt idx="532">
                  <c:v>202.6</c:v>
                </c:pt>
                <c:pt idx="533">
                  <c:v>202.7</c:v>
                </c:pt>
                <c:pt idx="534">
                  <c:v>202.9</c:v>
                </c:pt>
                <c:pt idx="535">
                  <c:v>203</c:v>
                </c:pt>
                <c:pt idx="536">
                  <c:v>203.1</c:v>
                </c:pt>
                <c:pt idx="537">
                  <c:v>203.2</c:v>
                </c:pt>
                <c:pt idx="538">
                  <c:v>203.4</c:v>
                </c:pt>
                <c:pt idx="539">
                  <c:v>203.5</c:v>
                </c:pt>
                <c:pt idx="540">
                  <c:v>203.6</c:v>
                </c:pt>
                <c:pt idx="541">
                  <c:v>203.7</c:v>
                </c:pt>
                <c:pt idx="542">
                  <c:v>203.9</c:v>
                </c:pt>
                <c:pt idx="543">
                  <c:v>204</c:v>
                </c:pt>
                <c:pt idx="544">
                  <c:v>204.1</c:v>
                </c:pt>
                <c:pt idx="545">
                  <c:v>204.2</c:v>
                </c:pt>
                <c:pt idx="546">
                  <c:v>204.4</c:v>
                </c:pt>
                <c:pt idx="547">
                  <c:v>204.5</c:v>
                </c:pt>
                <c:pt idx="548">
                  <c:v>204.6</c:v>
                </c:pt>
                <c:pt idx="549">
                  <c:v>204.7</c:v>
                </c:pt>
                <c:pt idx="550">
                  <c:v>204.9</c:v>
                </c:pt>
                <c:pt idx="551">
                  <c:v>205</c:v>
                </c:pt>
                <c:pt idx="552">
                  <c:v>205.1</c:v>
                </c:pt>
                <c:pt idx="553">
                  <c:v>205.2</c:v>
                </c:pt>
                <c:pt idx="554">
                  <c:v>205.3</c:v>
                </c:pt>
                <c:pt idx="555">
                  <c:v>205.4</c:v>
                </c:pt>
                <c:pt idx="556">
                  <c:v>205.5</c:v>
                </c:pt>
                <c:pt idx="557">
                  <c:v>205.6</c:v>
                </c:pt>
                <c:pt idx="558">
                  <c:v>205.7</c:v>
                </c:pt>
                <c:pt idx="559">
                  <c:v>205.9</c:v>
                </c:pt>
                <c:pt idx="560">
                  <c:v>206</c:v>
                </c:pt>
                <c:pt idx="561">
                  <c:v>206.1</c:v>
                </c:pt>
                <c:pt idx="562">
                  <c:v>206.2</c:v>
                </c:pt>
                <c:pt idx="563">
                  <c:v>206.3</c:v>
                </c:pt>
                <c:pt idx="564">
                  <c:v>206.4</c:v>
                </c:pt>
                <c:pt idx="565">
                  <c:v>206.5</c:v>
                </c:pt>
                <c:pt idx="566">
                  <c:v>206.6</c:v>
                </c:pt>
                <c:pt idx="567">
                  <c:v>206.7</c:v>
                </c:pt>
                <c:pt idx="568">
                  <c:v>206.9</c:v>
                </c:pt>
                <c:pt idx="569">
                  <c:v>207</c:v>
                </c:pt>
                <c:pt idx="570">
                  <c:v>207.1</c:v>
                </c:pt>
                <c:pt idx="571">
                  <c:v>207.2</c:v>
                </c:pt>
                <c:pt idx="572">
                  <c:v>207.4</c:v>
                </c:pt>
                <c:pt idx="573">
                  <c:v>207.5</c:v>
                </c:pt>
                <c:pt idx="574">
                  <c:v>207.6</c:v>
                </c:pt>
                <c:pt idx="575">
                  <c:v>207.9</c:v>
                </c:pt>
                <c:pt idx="576">
                  <c:v>208</c:v>
                </c:pt>
                <c:pt idx="577">
                  <c:v>208.1</c:v>
                </c:pt>
                <c:pt idx="578">
                  <c:v>208.2</c:v>
                </c:pt>
                <c:pt idx="579">
                  <c:v>208.3</c:v>
                </c:pt>
                <c:pt idx="580">
                  <c:v>208.4</c:v>
                </c:pt>
                <c:pt idx="581">
                  <c:v>208.5</c:v>
                </c:pt>
                <c:pt idx="582">
                  <c:v>208.6</c:v>
                </c:pt>
                <c:pt idx="583">
                  <c:v>208.7</c:v>
                </c:pt>
                <c:pt idx="584">
                  <c:v>208.8</c:v>
                </c:pt>
                <c:pt idx="585">
                  <c:v>208.9</c:v>
                </c:pt>
                <c:pt idx="586">
                  <c:v>209</c:v>
                </c:pt>
                <c:pt idx="587">
                  <c:v>209.1</c:v>
                </c:pt>
                <c:pt idx="588">
                  <c:v>209.2</c:v>
                </c:pt>
                <c:pt idx="589">
                  <c:v>209.3</c:v>
                </c:pt>
                <c:pt idx="590">
                  <c:v>209.4</c:v>
                </c:pt>
                <c:pt idx="591">
                  <c:v>209.6</c:v>
                </c:pt>
                <c:pt idx="592">
                  <c:v>209.7</c:v>
                </c:pt>
                <c:pt idx="593">
                  <c:v>209.9</c:v>
                </c:pt>
                <c:pt idx="594">
                  <c:v>210</c:v>
                </c:pt>
                <c:pt idx="595">
                  <c:v>210.1</c:v>
                </c:pt>
                <c:pt idx="596">
                  <c:v>210.2</c:v>
                </c:pt>
                <c:pt idx="597">
                  <c:v>210.3</c:v>
                </c:pt>
                <c:pt idx="598">
                  <c:v>210.4</c:v>
                </c:pt>
                <c:pt idx="599">
                  <c:v>210.5</c:v>
                </c:pt>
                <c:pt idx="600">
                  <c:v>210.6</c:v>
                </c:pt>
                <c:pt idx="601">
                  <c:v>210.7</c:v>
                </c:pt>
                <c:pt idx="602">
                  <c:v>210.8</c:v>
                </c:pt>
                <c:pt idx="603">
                  <c:v>210.9</c:v>
                </c:pt>
                <c:pt idx="604">
                  <c:v>211</c:v>
                </c:pt>
                <c:pt idx="605">
                  <c:v>211.1</c:v>
                </c:pt>
                <c:pt idx="606">
                  <c:v>211.2</c:v>
                </c:pt>
                <c:pt idx="607">
                  <c:v>211.3</c:v>
                </c:pt>
                <c:pt idx="608">
                  <c:v>211.4</c:v>
                </c:pt>
                <c:pt idx="609">
                  <c:v>211.5</c:v>
                </c:pt>
                <c:pt idx="610">
                  <c:v>211.6</c:v>
                </c:pt>
                <c:pt idx="611">
                  <c:v>211.7</c:v>
                </c:pt>
                <c:pt idx="612">
                  <c:v>211.8</c:v>
                </c:pt>
                <c:pt idx="613">
                  <c:v>211.9</c:v>
                </c:pt>
                <c:pt idx="614">
                  <c:v>212</c:v>
                </c:pt>
                <c:pt idx="615">
                  <c:v>212.1</c:v>
                </c:pt>
                <c:pt idx="616">
                  <c:v>212.2</c:v>
                </c:pt>
                <c:pt idx="617">
                  <c:v>212.3</c:v>
                </c:pt>
                <c:pt idx="618">
                  <c:v>212.4</c:v>
                </c:pt>
                <c:pt idx="619">
                  <c:v>212.5</c:v>
                </c:pt>
                <c:pt idx="620">
                  <c:v>212.6</c:v>
                </c:pt>
                <c:pt idx="621">
                  <c:v>212.7</c:v>
                </c:pt>
                <c:pt idx="622">
                  <c:v>212.8</c:v>
                </c:pt>
                <c:pt idx="623">
                  <c:v>212.9</c:v>
                </c:pt>
                <c:pt idx="624">
                  <c:v>213</c:v>
                </c:pt>
                <c:pt idx="625">
                  <c:v>213.1</c:v>
                </c:pt>
                <c:pt idx="626">
                  <c:v>213.2</c:v>
                </c:pt>
                <c:pt idx="627">
                  <c:v>213.3</c:v>
                </c:pt>
                <c:pt idx="628">
                  <c:v>213.4</c:v>
                </c:pt>
                <c:pt idx="629">
                  <c:v>213.5</c:v>
                </c:pt>
                <c:pt idx="630">
                  <c:v>213.6</c:v>
                </c:pt>
                <c:pt idx="631">
                  <c:v>213.7</c:v>
                </c:pt>
                <c:pt idx="632">
                  <c:v>213.9</c:v>
                </c:pt>
                <c:pt idx="633">
                  <c:v>214</c:v>
                </c:pt>
                <c:pt idx="634">
                  <c:v>214.1</c:v>
                </c:pt>
                <c:pt idx="635">
                  <c:v>214.2</c:v>
                </c:pt>
                <c:pt idx="636">
                  <c:v>214.4</c:v>
                </c:pt>
                <c:pt idx="637">
                  <c:v>214.5</c:v>
                </c:pt>
                <c:pt idx="638">
                  <c:v>214.6</c:v>
                </c:pt>
                <c:pt idx="639">
                  <c:v>214.7</c:v>
                </c:pt>
                <c:pt idx="640">
                  <c:v>214.9</c:v>
                </c:pt>
                <c:pt idx="641">
                  <c:v>215</c:v>
                </c:pt>
                <c:pt idx="642">
                  <c:v>215.1</c:v>
                </c:pt>
                <c:pt idx="643">
                  <c:v>215.2</c:v>
                </c:pt>
                <c:pt idx="644">
                  <c:v>215.3</c:v>
                </c:pt>
                <c:pt idx="645">
                  <c:v>215.4</c:v>
                </c:pt>
                <c:pt idx="646">
                  <c:v>215.5</c:v>
                </c:pt>
                <c:pt idx="647">
                  <c:v>215.6</c:v>
                </c:pt>
                <c:pt idx="648">
                  <c:v>215.7</c:v>
                </c:pt>
                <c:pt idx="649">
                  <c:v>215.9</c:v>
                </c:pt>
                <c:pt idx="650">
                  <c:v>216</c:v>
                </c:pt>
                <c:pt idx="651">
                  <c:v>216.1</c:v>
                </c:pt>
                <c:pt idx="652">
                  <c:v>216.2</c:v>
                </c:pt>
                <c:pt idx="653">
                  <c:v>216.3</c:v>
                </c:pt>
                <c:pt idx="654">
                  <c:v>216.4</c:v>
                </c:pt>
                <c:pt idx="655">
                  <c:v>216.5</c:v>
                </c:pt>
                <c:pt idx="656">
                  <c:v>216.6</c:v>
                </c:pt>
                <c:pt idx="657">
                  <c:v>216.7</c:v>
                </c:pt>
                <c:pt idx="658">
                  <c:v>216.8</c:v>
                </c:pt>
                <c:pt idx="659">
                  <c:v>216.9</c:v>
                </c:pt>
                <c:pt idx="660">
                  <c:v>217</c:v>
                </c:pt>
                <c:pt idx="661">
                  <c:v>217.1</c:v>
                </c:pt>
                <c:pt idx="662">
                  <c:v>217.2</c:v>
                </c:pt>
                <c:pt idx="663">
                  <c:v>217.3</c:v>
                </c:pt>
                <c:pt idx="664">
                  <c:v>217.4</c:v>
                </c:pt>
                <c:pt idx="665">
                  <c:v>217.5</c:v>
                </c:pt>
                <c:pt idx="666">
                  <c:v>217.6</c:v>
                </c:pt>
                <c:pt idx="667">
                  <c:v>217.7</c:v>
                </c:pt>
                <c:pt idx="668">
                  <c:v>217.8</c:v>
                </c:pt>
                <c:pt idx="669">
                  <c:v>217.9</c:v>
                </c:pt>
                <c:pt idx="670">
                  <c:v>218</c:v>
                </c:pt>
                <c:pt idx="671">
                  <c:v>218.1</c:v>
                </c:pt>
                <c:pt idx="672">
                  <c:v>218.2</c:v>
                </c:pt>
                <c:pt idx="673">
                  <c:v>218.3</c:v>
                </c:pt>
                <c:pt idx="674">
                  <c:v>218.4</c:v>
                </c:pt>
                <c:pt idx="675">
                  <c:v>218.5</c:v>
                </c:pt>
                <c:pt idx="676">
                  <c:v>218.6</c:v>
                </c:pt>
                <c:pt idx="677">
                  <c:v>218.7</c:v>
                </c:pt>
                <c:pt idx="678">
                  <c:v>218.8</c:v>
                </c:pt>
                <c:pt idx="679">
                  <c:v>219</c:v>
                </c:pt>
                <c:pt idx="680">
                  <c:v>219.1</c:v>
                </c:pt>
                <c:pt idx="681">
                  <c:v>219.2</c:v>
                </c:pt>
                <c:pt idx="682">
                  <c:v>219.3</c:v>
                </c:pt>
                <c:pt idx="683">
                  <c:v>219.4</c:v>
                </c:pt>
                <c:pt idx="684">
                  <c:v>219.5</c:v>
                </c:pt>
                <c:pt idx="685">
                  <c:v>219.6</c:v>
                </c:pt>
                <c:pt idx="686">
                  <c:v>219.7</c:v>
                </c:pt>
                <c:pt idx="687">
                  <c:v>219.8</c:v>
                </c:pt>
                <c:pt idx="688">
                  <c:v>219.9</c:v>
                </c:pt>
                <c:pt idx="689">
                  <c:v>220</c:v>
                </c:pt>
                <c:pt idx="690">
                  <c:v>220.1</c:v>
                </c:pt>
                <c:pt idx="691">
                  <c:v>220.2</c:v>
                </c:pt>
                <c:pt idx="692">
                  <c:v>220.3</c:v>
                </c:pt>
                <c:pt idx="693">
                  <c:v>220.4</c:v>
                </c:pt>
                <c:pt idx="694">
                  <c:v>220.5</c:v>
                </c:pt>
                <c:pt idx="695">
                  <c:v>220.6</c:v>
                </c:pt>
                <c:pt idx="696">
                  <c:v>221.1</c:v>
                </c:pt>
                <c:pt idx="697">
                  <c:v>221.4</c:v>
                </c:pt>
                <c:pt idx="698">
                  <c:v>221.5</c:v>
                </c:pt>
                <c:pt idx="699">
                  <c:v>221.6</c:v>
                </c:pt>
                <c:pt idx="700">
                  <c:v>221.7</c:v>
                </c:pt>
                <c:pt idx="701">
                  <c:v>221.8</c:v>
                </c:pt>
                <c:pt idx="702">
                  <c:v>221.9</c:v>
                </c:pt>
                <c:pt idx="703">
                  <c:v>222</c:v>
                </c:pt>
                <c:pt idx="704">
                  <c:v>222.1</c:v>
                </c:pt>
                <c:pt idx="705">
                  <c:v>222.2</c:v>
                </c:pt>
                <c:pt idx="706">
                  <c:v>222.3</c:v>
                </c:pt>
                <c:pt idx="707">
                  <c:v>222.4</c:v>
                </c:pt>
                <c:pt idx="708">
                  <c:v>222.5</c:v>
                </c:pt>
                <c:pt idx="709">
                  <c:v>222.7</c:v>
                </c:pt>
                <c:pt idx="710">
                  <c:v>222.8</c:v>
                </c:pt>
                <c:pt idx="711">
                  <c:v>223.1</c:v>
                </c:pt>
                <c:pt idx="712">
                  <c:v>223.2</c:v>
                </c:pt>
                <c:pt idx="713">
                  <c:v>223.3</c:v>
                </c:pt>
                <c:pt idx="714">
                  <c:v>223.4</c:v>
                </c:pt>
                <c:pt idx="715">
                  <c:v>223.5</c:v>
                </c:pt>
                <c:pt idx="716">
                  <c:v>223.6</c:v>
                </c:pt>
                <c:pt idx="717">
                  <c:v>223.7</c:v>
                </c:pt>
                <c:pt idx="718">
                  <c:v>223.8</c:v>
                </c:pt>
                <c:pt idx="719">
                  <c:v>223.9</c:v>
                </c:pt>
                <c:pt idx="720">
                  <c:v>224</c:v>
                </c:pt>
                <c:pt idx="721">
                  <c:v>224.1</c:v>
                </c:pt>
                <c:pt idx="722">
                  <c:v>224.4</c:v>
                </c:pt>
                <c:pt idx="723">
                  <c:v>224.5</c:v>
                </c:pt>
                <c:pt idx="724">
                  <c:v>224.6</c:v>
                </c:pt>
                <c:pt idx="725">
                  <c:v>224.7</c:v>
                </c:pt>
                <c:pt idx="726">
                  <c:v>224.8</c:v>
                </c:pt>
                <c:pt idx="727">
                  <c:v>224.9</c:v>
                </c:pt>
                <c:pt idx="728">
                  <c:v>225</c:v>
                </c:pt>
                <c:pt idx="729">
                  <c:v>225.1</c:v>
                </c:pt>
                <c:pt idx="730">
                  <c:v>225.2</c:v>
                </c:pt>
                <c:pt idx="731">
                  <c:v>225.3</c:v>
                </c:pt>
                <c:pt idx="732">
                  <c:v>225.4</c:v>
                </c:pt>
                <c:pt idx="733">
                  <c:v>225.5</c:v>
                </c:pt>
                <c:pt idx="734">
                  <c:v>225.6</c:v>
                </c:pt>
                <c:pt idx="735">
                  <c:v>225.7</c:v>
                </c:pt>
                <c:pt idx="736">
                  <c:v>225.8</c:v>
                </c:pt>
                <c:pt idx="737">
                  <c:v>225.9</c:v>
                </c:pt>
                <c:pt idx="738">
                  <c:v>226</c:v>
                </c:pt>
                <c:pt idx="739">
                  <c:v>226.1</c:v>
                </c:pt>
                <c:pt idx="740">
                  <c:v>226.2</c:v>
                </c:pt>
                <c:pt idx="741">
                  <c:v>226.5</c:v>
                </c:pt>
                <c:pt idx="742">
                  <c:v>226.6</c:v>
                </c:pt>
                <c:pt idx="743">
                  <c:v>226.8</c:v>
                </c:pt>
                <c:pt idx="744">
                  <c:v>226.9</c:v>
                </c:pt>
                <c:pt idx="745">
                  <c:v>227</c:v>
                </c:pt>
                <c:pt idx="746">
                  <c:v>227.1</c:v>
                </c:pt>
                <c:pt idx="747">
                  <c:v>227.3</c:v>
                </c:pt>
                <c:pt idx="748">
                  <c:v>227.4</c:v>
                </c:pt>
                <c:pt idx="749">
                  <c:v>227.5</c:v>
                </c:pt>
                <c:pt idx="750">
                  <c:v>227.6</c:v>
                </c:pt>
                <c:pt idx="751">
                  <c:v>228.1</c:v>
                </c:pt>
                <c:pt idx="752">
                  <c:v>228.2</c:v>
                </c:pt>
                <c:pt idx="753">
                  <c:v>228.3</c:v>
                </c:pt>
                <c:pt idx="754">
                  <c:v>228.4</c:v>
                </c:pt>
                <c:pt idx="755">
                  <c:v>228.5</c:v>
                </c:pt>
                <c:pt idx="756">
                  <c:v>228.6</c:v>
                </c:pt>
                <c:pt idx="757">
                  <c:v>228.8</c:v>
                </c:pt>
                <c:pt idx="758">
                  <c:v>228.9</c:v>
                </c:pt>
                <c:pt idx="759">
                  <c:v>229</c:v>
                </c:pt>
                <c:pt idx="760">
                  <c:v>229.1</c:v>
                </c:pt>
                <c:pt idx="761">
                  <c:v>229.2</c:v>
                </c:pt>
                <c:pt idx="762">
                  <c:v>229.4</c:v>
                </c:pt>
                <c:pt idx="763">
                  <c:v>229.5</c:v>
                </c:pt>
                <c:pt idx="764">
                  <c:v>229.6</c:v>
                </c:pt>
                <c:pt idx="765">
                  <c:v>229.8</c:v>
                </c:pt>
                <c:pt idx="766">
                  <c:v>229.9</c:v>
                </c:pt>
                <c:pt idx="767">
                  <c:v>230</c:v>
                </c:pt>
                <c:pt idx="768">
                  <c:v>230.1</c:v>
                </c:pt>
                <c:pt idx="769">
                  <c:v>230.5</c:v>
                </c:pt>
                <c:pt idx="770">
                  <c:v>230.6</c:v>
                </c:pt>
                <c:pt idx="771">
                  <c:v>230.8</c:v>
                </c:pt>
                <c:pt idx="772">
                  <c:v>230.9</c:v>
                </c:pt>
                <c:pt idx="773">
                  <c:v>231.1</c:v>
                </c:pt>
                <c:pt idx="774">
                  <c:v>231.4</c:v>
                </c:pt>
                <c:pt idx="775">
                  <c:v>231.5</c:v>
                </c:pt>
                <c:pt idx="776">
                  <c:v>231.6</c:v>
                </c:pt>
                <c:pt idx="777">
                  <c:v>231.7</c:v>
                </c:pt>
                <c:pt idx="778">
                  <c:v>231.8</c:v>
                </c:pt>
                <c:pt idx="779">
                  <c:v>231.9</c:v>
                </c:pt>
                <c:pt idx="780">
                  <c:v>232</c:v>
                </c:pt>
                <c:pt idx="781">
                  <c:v>232.1</c:v>
                </c:pt>
                <c:pt idx="782">
                  <c:v>232.2</c:v>
                </c:pt>
                <c:pt idx="783">
                  <c:v>232.3</c:v>
                </c:pt>
                <c:pt idx="784">
                  <c:v>232.4</c:v>
                </c:pt>
                <c:pt idx="785">
                  <c:v>232.6</c:v>
                </c:pt>
                <c:pt idx="786">
                  <c:v>232.7</c:v>
                </c:pt>
                <c:pt idx="787">
                  <c:v>232.8</c:v>
                </c:pt>
                <c:pt idx="788">
                  <c:v>232.9</c:v>
                </c:pt>
                <c:pt idx="789">
                  <c:v>233</c:v>
                </c:pt>
                <c:pt idx="790">
                  <c:v>233.1</c:v>
                </c:pt>
                <c:pt idx="791">
                  <c:v>233.2</c:v>
                </c:pt>
                <c:pt idx="792">
                  <c:v>233.3</c:v>
                </c:pt>
                <c:pt idx="793">
                  <c:v>233.4</c:v>
                </c:pt>
                <c:pt idx="794">
                  <c:v>233.5</c:v>
                </c:pt>
                <c:pt idx="795">
                  <c:v>233.6</c:v>
                </c:pt>
                <c:pt idx="796">
                  <c:v>233.7</c:v>
                </c:pt>
                <c:pt idx="797">
                  <c:v>233.8</c:v>
                </c:pt>
                <c:pt idx="798">
                  <c:v>233.9</c:v>
                </c:pt>
                <c:pt idx="799">
                  <c:v>234</c:v>
                </c:pt>
                <c:pt idx="800">
                  <c:v>234.1</c:v>
                </c:pt>
                <c:pt idx="801">
                  <c:v>234.2</c:v>
                </c:pt>
                <c:pt idx="802">
                  <c:v>234.3</c:v>
                </c:pt>
                <c:pt idx="803">
                  <c:v>234.4</c:v>
                </c:pt>
                <c:pt idx="804">
                  <c:v>234.5</c:v>
                </c:pt>
                <c:pt idx="805">
                  <c:v>234.6</c:v>
                </c:pt>
                <c:pt idx="806">
                  <c:v>234.7</c:v>
                </c:pt>
                <c:pt idx="807">
                  <c:v>234.8</c:v>
                </c:pt>
                <c:pt idx="808">
                  <c:v>234.9</c:v>
                </c:pt>
                <c:pt idx="809">
                  <c:v>235</c:v>
                </c:pt>
                <c:pt idx="810">
                  <c:v>235.1</c:v>
                </c:pt>
                <c:pt idx="811">
                  <c:v>235.2</c:v>
                </c:pt>
                <c:pt idx="812">
                  <c:v>235.3</c:v>
                </c:pt>
                <c:pt idx="813">
                  <c:v>235.4</c:v>
                </c:pt>
                <c:pt idx="814">
                  <c:v>235.5</c:v>
                </c:pt>
                <c:pt idx="815">
                  <c:v>235.6</c:v>
                </c:pt>
                <c:pt idx="816">
                  <c:v>235.7</c:v>
                </c:pt>
                <c:pt idx="817">
                  <c:v>235.8</c:v>
                </c:pt>
                <c:pt idx="818">
                  <c:v>235.9</c:v>
                </c:pt>
                <c:pt idx="819">
                  <c:v>236</c:v>
                </c:pt>
                <c:pt idx="820">
                  <c:v>236.1</c:v>
                </c:pt>
                <c:pt idx="821">
                  <c:v>236.2</c:v>
                </c:pt>
                <c:pt idx="822">
                  <c:v>236.3</c:v>
                </c:pt>
                <c:pt idx="823">
                  <c:v>236.4</c:v>
                </c:pt>
                <c:pt idx="824">
                  <c:v>236.5</c:v>
                </c:pt>
                <c:pt idx="825">
                  <c:v>236.6</c:v>
                </c:pt>
                <c:pt idx="826">
                  <c:v>236.7</c:v>
                </c:pt>
                <c:pt idx="827">
                  <c:v>236.8</c:v>
                </c:pt>
                <c:pt idx="828">
                  <c:v>237</c:v>
                </c:pt>
                <c:pt idx="829">
                  <c:v>237.1</c:v>
                </c:pt>
                <c:pt idx="830">
                  <c:v>237.2</c:v>
                </c:pt>
                <c:pt idx="831">
                  <c:v>237.3</c:v>
                </c:pt>
                <c:pt idx="832">
                  <c:v>237.4</c:v>
                </c:pt>
                <c:pt idx="833">
                  <c:v>237.5</c:v>
                </c:pt>
                <c:pt idx="834">
                  <c:v>237.7</c:v>
                </c:pt>
                <c:pt idx="835">
                  <c:v>237.8</c:v>
                </c:pt>
                <c:pt idx="836">
                  <c:v>237.9</c:v>
                </c:pt>
                <c:pt idx="837">
                  <c:v>238</c:v>
                </c:pt>
                <c:pt idx="838">
                  <c:v>238.2</c:v>
                </c:pt>
                <c:pt idx="839">
                  <c:v>238.3</c:v>
                </c:pt>
                <c:pt idx="840">
                  <c:v>238.4</c:v>
                </c:pt>
                <c:pt idx="841">
                  <c:v>238.5</c:v>
                </c:pt>
                <c:pt idx="842">
                  <c:v>238.7</c:v>
                </c:pt>
                <c:pt idx="843">
                  <c:v>238.8</c:v>
                </c:pt>
                <c:pt idx="844">
                  <c:v>238.9</c:v>
                </c:pt>
                <c:pt idx="845">
                  <c:v>239</c:v>
                </c:pt>
                <c:pt idx="846">
                  <c:v>239.2</c:v>
                </c:pt>
                <c:pt idx="847">
                  <c:v>239.3</c:v>
                </c:pt>
                <c:pt idx="848">
                  <c:v>239.4</c:v>
                </c:pt>
                <c:pt idx="849">
                  <c:v>239.5</c:v>
                </c:pt>
                <c:pt idx="850">
                  <c:v>239.7</c:v>
                </c:pt>
                <c:pt idx="851">
                  <c:v>239.8</c:v>
                </c:pt>
                <c:pt idx="852">
                  <c:v>239.9</c:v>
                </c:pt>
                <c:pt idx="853">
                  <c:v>240</c:v>
                </c:pt>
                <c:pt idx="854">
                  <c:v>240.2</c:v>
                </c:pt>
                <c:pt idx="855">
                  <c:v>240.3</c:v>
                </c:pt>
                <c:pt idx="856">
                  <c:v>240.4</c:v>
                </c:pt>
                <c:pt idx="857">
                  <c:v>240.5</c:v>
                </c:pt>
                <c:pt idx="858">
                  <c:v>240.6</c:v>
                </c:pt>
                <c:pt idx="859">
                  <c:v>240.7</c:v>
                </c:pt>
                <c:pt idx="860">
                  <c:v>240.8</c:v>
                </c:pt>
                <c:pt idx="861">
                  <c:v>240.9</c:v>
                </c:pt>
                <c:pt idx="862">
                  <c:v>241</c:v>
                </c:pt>
                <c:pt idx="863">
                  <c:v>241.2</c:v>
                </c:pt>
                <c:pt idx="864">
                  <c:v>241.3</c:v>
                </c:pt>
                <c:pt idx="865">
                  <c:v>241.4</c:v>
                </c:pt>
                <c:pt idx="866">
                  <c:v>241.5</c:v>
                </c:pt>
                <c:pt idx="867">
                  <c:v>241.7</c:v>
                </c:pt>
                <c:pt idx="868">
                  <c:v>241.8</c:v>
                </c:pt>
                <c:pt idx="869">
                  <c:v>241.9</c:v>
                </c:pt>
                <c:pt idx="870">
                  <c:v>242.1</c:v>
                </c:pt>
                <c:pt idx="871">
                  <c:v>242.2</c:v>
                </c:pt>
                <c:pt idx="872">
                  <c:v>242.3</c:v>
                </c:pt>
                <c:pt idx="873">
                  <c:v>242.4</c:v>
                </c:pt>
                <c:pt idx="874">
                  <c:v>242.5</c:v>
                </c:pt>
                <c:pt idx="875">
                  <c:v>242.7</c:v>
                </c:pt>
                <c:pt idx="876">
                  <c:v>242.8</c:v>
                </c:pt>
                <c:pt idx="877">
                  <c:v>242.9</c:v>
                </c:pt>
                <c:pt idx="878">
                  <c:v>243</c:v>
                </c:pt>
                <c:pt idx="879">
                  <c:v>243.2</c:v>
                </c:pt>
                <c:pt idx="880">
                  <c:v>243.3</c:v>
                </c:pt>
                <c:pt idx="881">
                  <c:v>243.4</c:v>
                </c:pt>
                <c:pt idx="882">
                  <c:v>243.5</c:v>
                </c:pt>
                <c:pt idx="883">
                  <c:v>243.7</c:v>
                </c:pt>
                <c:pt idx="884">
                  <c:v>243.8</c:v>
                </c:pt>
                <c:pt idx="885">
                  <c:v>243.9</c:v>
                </c:pt>
                <c:pt idx="886">
                  <c:v>244</c:v>
                </c:pt>
                <c:pt idx="887">
                  <c:v>244.2</c:v>
                </c:pt>
                <c:pt idx="888">
                  <c:v>244.3</c:v>
                </c:pt>
                <c:pt idx="889">
                  <c:v>244.4</c:v>
                </c:pt>
                <c:pt idx="890">
                  <c:v>244.5</c:v>
                </c:pt>
                <c:pt idx="891">
                  <c:v>244.7</c:v>
                </c:pt>
                <c:pt idx="892">
                  <c:v>244.8</c:v>
                </c:pt>
                <c:pt idx="893">
                  <c:v>244.9</c:v>
                </c:pt>
                <c:pt idx="894">
                  <c:v>245</c:v>
                </c:pt>
                <c:pt idx="895">
                  <c:v>245.2</c:v>
                </c:pt>
                <c:pt idx="896">
                  <c:v>245.3</c:v>
                </c:pt>
                <c:pt idx="897">
                  <c:v>245.4</c:v>
                </c:pt>
                <c:pt idx="898">
                  <c:v>245.5</c:v>
                </c:pt>
                <c:pt idx="899">
                  <c:v>245.7</c:v>
                </c:pt>
                <c:pt idx="900">
                  <c:v>245.8</c:v>
                </c:pt>
                <c:pt idx="901">
                  <c:v>245.9</c:v>
                </c:pt>
                <c:pt idx="902">
                  <c:v>246</c:v>
                </c:pt>
                <c:pt idx="903">
                  <c:v>246.2</c:v>
                </c:pt>
                <c:pt idx="904">
                  <c:v>246.3</c:v>
                </c:pt>
                <c:pt idx="905">
                  <c:v>246.4</c:v>
                </c:pt>
                <c:pt idx="906">
                  <c:v>246.5</c:v>
                </c:pt>
                <c:pt idx="907">
                  <c:v>246.7</c:v>
                </c:pt>
                <c:pt idx="908">
                  <c:v>246.8</c:v>
                </c:pt>
                <c:pt idx="909">
                  <c:v>246.9</c:v>
                </c:pt>
                <c:pt idx="910">
                  <c:v>247</c:v>
                </c:pt>
                <c:pt idx="911">
                  <c:v>247.1</c:v>
                </c:pt>
                <c:pt idx="912">
                  <c:v>247.2</c:v>
                </c:pt>
                <c:pt idx="913">
                  <c:v>247.3</c:v>
                </c:pt>
                <c:pt idx="914">
                  <c:v>247.4</c:v>
                </c:pt>
                <c:pt idx="915">
                  <c:v>247.5</c:v>
                </c:pt>
                <c:pt idx="916">
                  <c:v>247.7</c:v>
                </c:pt>
                <c:pt idx="917">
                  <c:v>247.8</c:v>
                </c:pt>
                <c:pt idx="918">
                  <c:v>247.9</c:v>
                </c:pt>
                <c:pt idx="919">
                  <c:v>248</c:v>
                </c:pt>
                <c:pt idx="920">
                  <c:v>248.2</c:v>
                </c:pt>
                <c:pt idx="921">
                  <c:v>248.3</c:v>
                </c:pt>
                <c:pt idx="922">
                  <c:v>248.4</c:v>
                </c:pt>
                <c:pt idx="923">
                  <c:v>248.5</c:v>
                </c:pt>
                <c:pt idx="924">
                  <c:v>248.7</c:v>
                </c:pt>
                <c:pt idx="925">
                  <c:v>248.8</c:v>
                </c:pt>
                <c:pt idx="926">
                  <c:v>248.9</c:v>
                </c:pt>
                <c:pt idx="927">
                  <c:v>249</c:v>
                </c:pt>
                <c:pt idx="928">
                  <c:v>249.2</c:v>
                </c:pt>
                <c:pt idx="929">
                  <c:v>249.3</c:v>
                </c:pt>
                <c:pt idx="930">
                  <c:v>249.4</c:v>
                </c:pt>
                <c:pt idx="931">
                  <c:v>249.5</c:v>
                </c:pt>
                <c:pt idx="932">
                  <c:v>249.7</c:v>
                </c:pt>
                <c:pt idx="933">
                  <c:v>249.8</c:v>
                </c:pt>
                <c:pt idx="934">
                  <c:v>249.9</c:v>
                </c:pt>
                <c:pt idx="935">
                  <c:v>250</c:v>
                </c:pt>
                <c:pt idx="936">
                  <c:v>250.2</c:v>
                </c:pt>
                <c:pt idx="937">
                  <c:v>250.4</c:v>
                </c:pt>
                <c:pt idx="938">
                  <c:v>250.5</c:v>
                </c:pt>
                <c:pt idx="939">
                  <c:v>250.7</c:v>
                </c:pt>
                <c:pt idx="940">
                  <c:v>250.8</c:v>
                </c:pt>
                <c:pt idx="941">
                  <c:v>250.9</c:v>
                </c:pt>
                <c:pt idx="942">
                  <c:v>251</c:v>
                </c:pt>
                <c:pt idx="943">
                  <c:v>251.2</c:v>
                </c:pt>
                <c:pt idx="944">
                  <c:v>251.3</c:v>
                </c:pt>
                <c:pt idx="945">
                  <c:v>251.4</c:v>
                </c:pt>
                <c:pt idx="946">
                  <c:v>251.5</c:v>
                </c:pt>
                <c:pt idx="947">
                  <c:v>251.7</c:v>
                </c:pt>
                <c:pt idx="948">
                  <c:v>251.8</c:v>
                </c:pt>
                <c:pt idx="949">
                  <c:v>251.9</c:v>
                </c:pt>
                <c:pt idx="950">
                  <c:v>252.1</c:v>
                </c:pt>
                <c:pt idx="951">
                  <c:v>252.2</c:v>
                </c:pt>
                <c:pt idx="952">
                  <c:v>252.3</c:v>
                </c:pt>
                <c:pt idx="953">
                  <c:v>252.4</c:v>
                </c:pt>
                <c:pt idx="954">
                  <c:v>252.6</c:v>
                </c:pt>
                <c:pt idx="955">
                  <c:v>252.7</c:v>
                </c:pt>
                <c:pt idx="956">
                  <c:v>252.8</c:v>
                </c:pt>
                <c:pt idx="957">
                  <c:v>252.9</c:v>
                </c:pt>
                <c:pt idx="958">
                  <c:v>253.1</c:v>
                </c:pt>
                <c:pt idx="959">
                  <c:v>253.2</c:v>
                </c:pt>
                <c:pt idx="960">
                  <c:v>253.3</c:v>
                </c:pt>
                <c:pt idx="961">
                  <c:v>253.4</c:v>
                </c:pt>
                <c:pt idx="962">
                  <c:v>253.6</c:v>
                </c:pt>
                <c:pt idx="963">
                  <c:v>253.7</c:v>
                </c:pt>
                <c:pt idx="964">
                  <c:v>253.8</c:v>
                </c:pt>
                <c:pt idx="965">
                  <c:v>253.9</c:v>
                </c:pt>
                <c:pt idx="966">
                  <c:v>254.1</c:v>
                </c:pt>
                <c:pt idx="967">
                  <c:v>254.2</c:v>
                </c:pt>
                <c:pt idx="968">
                  <c:v>254.3</c:v>
                </c:pt>
                <c:pt idx="969">
                  <c:v>254.4</c:v>
                </c:pt>
                <c:pt idx="970">
                  <c:v>254.5</c:v>
                </c:pt>
                <c:pt idx="971">
                  <c:v>254.6</c:v>
                </c:pt>
                <c:pt idx="972">
                  <c:v>254.7</c:v>
                </c:pt>
                <c:pt idx="973">
                  <c:v>254.8</c:v>
                </c:pt>
                <c:pt idx="974">
                  <c:v>254.9</c:v>
                </c:pt>
                <c:pt idx="975">
                  <c:v>255</c:v>
                </c:pt>
                <c:pt idx="976">
                  <c:v>255.1</c:v>
                </c:pt>
                <c:pt idx="977">
                  <c:v>255.2</c:v>
                </c:pt>
                <c:pt idx="978">
                  <c:v>255.3</c:v>
                </c:pt>
                <c:pt idx="979">
                  <c:v>255.4</c:v>
                </c:pt>
                <c:pt idx="980">
                  <c:v>255.7</c:v>
                </c:pt>
                <c:pt idx="981">
                  <c:v>256.2</c:v>
                </c:pt>
                <c:pt idx="982">
                  <c:v>256.3</c:v>
                </c:pt>
                <c:pt idx="983">
                  <c:v>256.39999999999969</c:v>
                </c:pt>
                <c:pt idx="984">
                  <c:v>256.7</c:v>
                </c:pt>
                <c:pt idx="985">
                  <c:v>257.2</c:v>
                </c:pt>
                <c:pt idx="986">
                  <c:v>257.3</c:v>
                </c:pt>
                <c:pt idx="987">
                  <c:v>257.39999999999969</c:v>
                </c:pt>
                <c:pt idx="988">
                  <c:v>257.60000000000002</c:v>
                </c:pt>
                <c:pt idx="989">
                  <c:v>257.7</c:v>
                </c:pt>
                <c:pt idx="990">
                  <c:v>257.8</c:v>
                </c:pt>
                <c:pt idx="991">
                  <c:v>257.89999999999969</c:v>
                </c:pt>
                <c:pt idx="992">
                  <c:v>258.10000000000002</c:v>
                </c:pt>
                <c:pt idx="993">
                  <c:v>258.2</c:v>
                </c:pt>
                <c:pt idx="994">
                  <c:v>258.3</c:v>
                </c:pt>
                <c:pt idx="995">
                  <c:v>258.39999999999969</c:v>
                </c:pt>
                <c:pt idx="996">
                  <c:v>258.5</c:v>
                </c:pt>
                <c:pt idx="997">
                  <c:v>258.7</c:v>
                </c:pt>
                <c:pt idx="998">
                  <c:v>258.8</c:v>
                </c:pt>
                <c:pt idx="999">
                  <c:v>258.89999999999969</c:v>
                </c:pt>
                <c:pt idx="1000">
                  <c:v>259</c:v>
                </c:pt>
                <c:pt idx="1001">
                  <c:v>259.10000000000002</c:v>
                </c:pt>
                <c:pt idx="1002">
                  <c:v>259.2</c:v>
                </c:pt>
                <c:pt idx="1003">
                  <c:v>259.3</c:v>
                </c:pt>
                <c:pt idx="1004">
                  <c:v>259.39999999999969</c:v>
                </c:pt>
                <c:pt idx="1005">
                  <c:v>259.5</c:v>
                </c:pt>
                <c:pt idx="1006">
                  <c:v>259.7</c:v>
                </c:pt>
                <c:pt idx="1007">
                  <c:v>259.8</c:v>
                </c:pt>
                <c:pt idx="1008">
                  <c:v>259.89999999999969</c:v>
                </c:pt>
                <c:pt idx="1009">
                  <c:v>260</c:v>
                </c:pt>
                <c:pt idx="1010">
                  <c:v>260.2</c:v>
                </c:pt>
                <c:pt idx="1011">
                  <c:v>260.3</c:v>
                </c:pt>
                <c:pt idx="1012">
                  <c:v>260.39999999999969</c:v>
                </c:pt>
                <c:pt idx="1013">
                  <c:v>260.60000000000002</c:v>
                </c:pt>
                <c:pt idx="1014">
                  <c:v>260.7</c:v>
                </c:pt>
                <c:pt idx="1015">
                  <c:v>260.8</c:v>
                </c:pt>
                <c:pt idx="1016">
                  <c:v>260.89999999999969</c:v>
                </c:pt>
                <c:pt idx="1017">
                  <c:v>261.10000000000002</c:v>
                </c:pt>
                <c:pt idx="1018">
                  <c:v>261.2</c:v>
                </c:pt>
                <c:pt idx="1019">
                  <c:v>261.3</c:v>
                </c:pt>
                <c:pt idx="1020">
                  <c:v>261.39999999999969</c:v>
                </c:pt>
                <c:pt idx="1021">
                  <c:v>261.60000000000002</c:v>
                </c:pt>
                <c:pt idx="1022">
                  <c:v>261.7</c:v>
                </c:pt>
                <c:pt idx="1023">
                  <c:v>261.8</c:v>
                </c:pt>
                <c:pt idx="1024">
                  <c:v>261.89999999999969</c:v>
                </c:pt>
                <c:pt idx="1025">
                  <c:v>262.10000000000002</c:v>
                </c:pt>
                <c:pt idx="1026">
                  <c:v>262.2</c:v>
                </c:pt>
                <c:pt idx="1027">
                  <c:v>262.3</c:v>
                </c:pt>
                <c:pt idx="1028">
                  <c:v>262.39999999999969</c:v>
                </c:pt>
                <c:pt idx="1029">
                  <c:v>262.7</c:v>
                </c:pt>
                <c:pt idx="1030">
                  <c:v>263.2</c:v>
                </c:pt>
                <c:pt idx="1031">
                  <c:v>263.3</c:v>
                </c:pt>
                <c:pt idx="1032">
                  <c:v>263.39999999999969</c:v>
                </c:pt>
                <c:pt idx="1033">
                  <c:v>263.7</c:v>
                </c:pt>
                <c:pt idx="1034">
                  <c:v>264.10000000000002</c:v>
                </c:pt>
                <c:pt idx="1035">
                  <c:v>264.2</c:v>
                </c:pt>
                <c:pt idx="1036">
                  <c:v>264.3</c:v>
                </c:pt>
                <c:pt idx="1037">
                  <c:v>264.39999999999969</c:v>
                </c:pt>
                <c:pt idx="1038">
                  <c:v>264.60000000000002</c:v>
                </c:pt>
                <c:pt idx="1039">
                  <c:v>264.7</c:v>
                </c:pt>
                <c:pt idx="1040">
                  <c:v>264.8</c:v>
                </c:pt>
                <c:pt idx="1041">
                  <c:v>264.89999999999969</c:v>
                </c:pt>
                <c:pt idx="1042">
                  <c:v>265.2</c:v>
                </c:pt>
                <c:pt idx="1043">
                  <c:v>265.7</c:v>
                </c:pt>
                <c:pt idx="1044">
                  <c:v>265.8</c:v>
                </c:pt>
                <c:pt idx="1045">
                  <c:v>266</c:v>
                </c:pt>
                <c:pt idx="1046">
                  <c:v>266.2</c:v>
                </c:pt>
                <c:pt idx="1047">
                  <c:v>266.3</c:v>
                </c:pt>
                <c:pt idx="1048">
                  <c:v>266.39999999999969</c:v>
                </c:pt>
                <c:pt idx="1049">
                  <c:v>266.60000000000002</c:v>
                </c:pt>
                <c:pt idx="1050">
                  <c:v>266.7</c:v>
                </c:pt>
                <c:pt idx="1051">
                  <c:v>266.8</c:v>
                </c:pt>
                <c:pt idx="1052">
                  <c:v>266.89999999999969</c:v>
                </c:pt>
                <c:pt idx="1053">
                  <c:v>267</c:v>
                </c:pt>
                <c:pt idx="1054">
                  <c:v>267.10000000000002</c:v>
                </c:pt>
                <c:pt idx="1055">
                  <c:v>267.2</c:v>
                </c:pt>
                <c:pt idx="1056">
                  <c:v>267.3</c:v>
                </c:pt>
                <c:pt idx="1057">
                  <c:v>267.39999999999969</c:v>
                </c:pt>
                <c:pt idx="1058">
                  <c:v>267.60000000000002</c:v>
                </c:pt>
                <c:pt idx="1059">
                  <c:v>267.7</c:v>
                </c:pt>
                <c:pt idx="1060">
                  <c:v>267.8</c:v>
                </c:pt>
                <c:pt idx="1061">
                  <c:v>267.89999999999969</c:v>
                </c:pt>
                <c:pt idx="1062">
                  <c:v>268</c:v>
                </c:pt>
                <c:pt idx="1063">
                  <c:v>268.10000000000002</c:v>
                </c:pt>
                <c:pt idx="1064">
                  <c:v>268.2</c:v>
                </c:pt>
                <c:pt idx="1065">
                  <c:v>268.3</c:v>
                </c:pt>
                <c:pt idx="1066">
                  <c:v>268.39999999999969</c:v>
                </c:pt>
                <c:pt idx="1067">
                  <c:v>268.60000000000002</c:v>
                </c:pt>
                <c:pt idx="1068">
                  <c:v>268.7</c:v>
                </c:pt>
                <c:pt idx="1069">
                  <c:v>268.8</c:v>
                </c:pt>
                <c:pt idx="1070">
                  <c:v>268.89999999999969</c:v>
                </c:pt>
                <c:pt idx="1071">
                  <c:v>269.10000000000002</c:v>
                </c:pt>
                <c:pt idx="1072">
                  <c:v>269.2</c:v>
                </c:pt>
                <c:pt idx="1073">
                  <c:v>269.3</c:v>
                </c:pt>
                <c:pt idx="1074">
                  <c:v>269.39999999999969</c:v>
                </c:pt>
                <c:pt idx="1075">
                  <c:v>269.60000000000002</c:v>
                </c:pt>
                <c:pt idx="1076">
                  <c:v>269.7</c:v>
                </c:pt>
                <c:pt idx="1077">
                  <c:v>269.8</c:v>
                </c:pt>
                <c:pt idx="1078">
                  <c:v>269.89999999999969</c:v>
                </c:pt>
                <c:pt idx="1079">
                  <c:v>270.10000000000002</c:v>
                </c:pt>
                <c:pt idx="1080">
                  <c:v>270.2</c:v>
                </c:pt>
                <c:pt idx="1081">
                  <c:v>270.3</c:v>
                </c:pt>
                <c:pt idx="1082">
                  <c:v>270.39999999999969</c:v>
                </c:pt>
                <c:pt idx="1083">
                  <c:v>270.60000000000002</c:v>
                </c:pt>
                <c:pt idx="1084">
                  <c:v>270.7</c:v>
                </c:pt>
                <c:pt idx="1085">
                  <c:v>270.8</c:v>
                </c:pt>
                <c:pt idx="1086">
                  <c:v>270.89999999999969</c:v>
                </c:pt>
                <c:pt idx="1087">
                  <c:v>271.10000000000002</c:v>
                </c:pt>
                <c:pt idx="1088">
                  <c:v>271.2</c:v>
                </c:pt>
                <c:pt idx="1089">
                  <c:v>271.3</c:v>
                </c:pt>
                <c:pt idx="1090">
                  <c:v>271.39999999999969</c:v>
                </c:pt>
                <c:pt idx="1091">
                  <c:v>271.5</c:v>
                </c:pt>
                <c:pt idx="1092">
                  <c:v>271.60000000000002</c:v>
                </c:pt>
                <c:pt idx="1093">
                  <c:v>271.7</c:v>
                </c:pt>
                <c:pt idx="1094">
                  <c:v>271.8</c:v>
                </c:pt>
                <c:pt idx="1095">
                  <c:v>271.89999999999969</c:v>
                </c:pt>
                <c:pt idx="1096">
                  <c:v>272.10000000000002</c:v>
                </c:pt>
                <c:pt idx="1097">
                  <c:v>272.2</c:v>
                </c:pt>
                <c:pt idx="1098">
                  <c:v>272.3</c:v>
                </c:pt>
                <c:pt idx="1099">
                  <c:v>272.39999999999969</c:v>
                </c:pt>
                <c:pt idx="1100">
                  <c:v>272.60000000000002</c:v>
                </c:pt>
                <c:pt idx="1101">
                  <c:v>272.7</c:v>
                </c:pt>
                <c:pt idx="1102">
                  <c:v>272.8</c:v>
                </c:pt>
                <c:pt idx="1103">
                  <c:v>272.89999999999969</c:v>
                </c:pt>
                <c:pt idx="1104">
                  <c:v>273.10000000000002</c:v>
                </c:pt>
                <c:pt idx="1105">
                  <c:v>273.2</c:v>
                </c:pt>
                <c:pt idx="1106">
                  <c:v>273.3</c:v>
                </c:pt>
                <c:pt idx="1107">
                  <c:v>273.39999999999969</c:v>
                </c:pt>
                <c:pt idx="1108">
                  <c:v>273.60000000000002</c:v>
                </c:pt>
                <c:pt idx="1109">
                  <c:v>273.7</c:v>
                </c:pt>
                <c:pt idx="1110">
                  <c:v>273.8</c:v>
                </c:pt>
                <c:pt idx="1111">
                  <c:v>273.89999999999969</c:v>
                </c:pt>
                <c:pt idx="1112">
                  <c:v>274.10000000000002</c:v>
                </c:pt>
                <c:pt idx="1113">
                  <c:v>274.2</c:v>
                </c:pt>
                <c:pt idx="1114">
                  <c:v>274.3</c:v>
                </c:pt>
                <c:pt idx="1115">
                  <c:v>274.39999999999969</c:v>
                </c:pt>
                <c:pt idx="1116">
                  <c:v>274.60000000000002</c:v>
                </c:pt>
                <c:pt idx="1117">
                  <c:v>274.7</c:v>
                </c:pt>
                <c:pt idx="1118">
                  <c:v>274.8</c:v>
                </c:pt>
                <c:pt idx="1119">
                  <c:v>274.89999999999969</c:v>
                </c:pt>
                <c:pt idx="1120">
                  <c:v>275.10000000000002</c:v>
                </c:pt>
                <c:pt idx="1121">
                  <c:v>275.2</c:v>
                </c:pt>
                <c:pt idx="1122">
                  <c:v>275.3</c:v>
                </c:pt>
                <c:pt idx="1123">
                  <c:v>275.39999999999969</c:v>
                </c:pt>
                <c:pt idx="1124">
                  <c:v>275.60000000000002</c:v>
                </c:pt>
                <c:pt idx="1125">
                  <c:v>275.7</c:v>
                </c:pt>
                <c:pt idx="1126">
                  <c:v>275.8</c:v>
                </c:pt>
                <c:pt idx="1127">
                  <c:v>275.89999999999969</c:v>
                </c:pt>
                <c:pt idx="1128">
                  <c:v>276.10000000000002</c:v>
                </c:pt>
                <c:pt idx="1129">
                  <c:v>276.2</c:v>
                </c:pt>
                <c:pt idx="1130">
                  <c:v>276.3</c:v>
                </c:pt>
                <c:pt idx="1131">
                  <c:v>276.39999999999969</c:v>
                </c:pt>
                <c:pt idx="1132">
                  <c:v>276.60000000000002</c:v>
                </c:pt>
                <c:pt idx="1133">
                  <c:v>276.7</c:v>
                </c:pt>
                <c:pt idx="1134">
                  <c:v>276.8</c:v>
                </c:pt>
                <c:pt idx="1135">
                  <c:v>276.89999999999969</c:v>
                </c:pt>
                <c:pt idx="1136">
                  <c:v>277</c:v>
                </c:pt>
                <c:pt idx="1137">
                  <c:v>277.10000000000002</c:v>
                </c:pt>
                <c:pt idx="1138">
                  <c:v>277.2</c:v>
                </c:pt>
                <c:pt idx="1139">
                  <c:v>277.3</c:v>
                </c:pt>
                <c:pt idx="1140">
                  <c:v>277.5</c:v>
                </c:pt>
                <c:pt idx="1141">
                  <c:v>277.60000000000002</c:v>
                </c:pt>
                <c:pt idx="1142">
                  <c:v>277.7</c:v>
                </c:pt>
                <c:pt idx="1143">
                  <c:v>277.8</c:v>
                </c:pt>
                <c:pt idx="1144">
                  <c:v>277.89999999999969</c:v>
                </c:pt>
                <c:pt idx="1145">
                  <c:v>278.10000000000002</c:v>
                </c:pt>
                <c:pt idx="1146">
                  <c:v>278.2</c:v>
                </c:pt>
                <c:pt idx="1147">
                  <c:v>278.3</c:v>
                </c:pt>
                <c:pt idx="1148">
                  <c:v>278.39999999999969</c:v>
                </c:pt>
                <c:pt idx="1149">
                  <c:v>278.60000000000002</c:v>
                </c:pt>
                <c:pt idx="1150">
                  <c:v>278.7</c:v>
                </c:pt>
                <c:pt idx="1151">
                  <c:v>278.8</c:v>
                </c:pt>
                <c:pt idx="1152">
                  <c:v>278.89999999999969</c:v>
                </c:pt>
                <c:pt idx="1153">
                  <c:v>279.10000000000002</c:v>
                </c:pt>
                <c:pt idx="1154">
                  <c:v>279.2</c:v>
                </c:pt>
                <c:pt idx="1155">
                  <c:v>279.3</c:v>
                </c:pt>
                <c:pt idx="1156">
                  <c:v>279.39999999999969</c:v>
                </c:pt>
                <c:pt idx="1157">
                  <c:v>279.60000000000002</c:v>
                </c:pt>
                <c:pt idx="1158">
                  <c:v>279.7</c:v>
                </c:pt>
                <c:pt idx="1159">
                  <c:v>279.8</c:v>
                </c:pt>
                <c:pt idx="1160">
                  <c:v>279.89999999999969</c:v>
                </c:pt>
                <c:pt idx="1161">
                  <c:v>280.10000000000002</c:v>
                </c:pt>
                <c:pt idx="1162">
                  <c:v>280.2</c:v>
                </c:pt>
                <c:pt idx="1163">
                  <c:v>280.3</c:v>
                </c:pt>
                <c:pt idx="1164">
                  <c:v>280.7</c:v>
                </c:pt>
                <c:pt idx="1165">
                  <c:v>280.8</c:v>
                </c:pt>
                <c:pt idx="1166">
                  <c:v>280.89999999999969</c:v>
                </c:pt>
                <c:pt idx="1167">
                  <c:v>281.10000000000002</c:v>
                </c:pt>
                <c:pt idx="1168">
                  <c:v>281.2</c:v>
                </c:pt>
                <c:pt idx="1169">
                  <c:v>281.3</c:v>
                </c:pt>
                <c:pt idx="1170">
                  <c:v>281.39999999999969</c:v>
                </c:pt>
                <c:pt idx="1171">
                  <c:v>281.60000000000002</c:v>
                </c:pt>
                <c:pt idx="1172">
                  <c:v>281.7</c:v>
                </c:pt>
                <c:pt idx="1173">
                  <c:v>281.8</c:v>
                </c:pt>
                <c:pt idx="1174">
                  <c:v>281.89999999999969</c:v>
                </c:pt>
                <c:pt idx="1175">
                  <c:v>282.10000000000002</c:v>
                </c:pt>
                <c:pt idx="1176">
                  <c:v>282.2</c:v>
                </c:pt>
                <c:pt idx="1177">
                  <c:v>282.3</c:v>
                </c:pt>
                <c:pt idx="1178">
                  <c:v>282.39999999999969</c:v>
                </c:pt>
                <c:pt idx="1179">
                  <c:v>282.60000000000002</c:v>
                </c:pt>
                <c:pt idx="1180">
                  <c:v>282.7</c:v>
                </c:pt>
                <c:pt idx="1181">
                  <c:v>282.8</c:v>
                </c:pt>
                <c:pt idx="1182">
                  <c:v>282.89999999999969</c:v>
                </c:pt>
                <c:pt idx="1183">
                  <c:v>283.10000000000002</c:v>
                </c:pt>
                <c:pt idx="1184">
                  <c:v>283.2</c:v>
                </c:pt>
                <c:pt idx="1185">
                  <c:v>283.3</c:v>
                </c:pt>
                <c:pt idx="1186">
                  <c:v>283.39999999999969</c:v>
                </c:pt>
                <c:pt idx="1187">
                  <c:v>283.60000000000002</c:v>
                </c:pt>
                <c:pt idx="1188">
                  <c:v>283.7</c:v>
                </c:pt>
                <c:pt idx="1189">
                  <c:v>283.8</c:v>
                </c:pt>
                <c:pt idx="1190">
                  <c:v>283.89999999999969</c:v>
                </c:pt>
                <c:pt idx="1191">
                  <c:v>284.10000000000002</c:v>
                </c:pt>
                <c:pt idx="1192">
                  <c:v>284.2</c:v>
                </c:pt>
                <c:pt idx="1193">
                  <c:v>284.3</c:v>
                </c:pt>
                <c:pt idx="1194">
                  <c:v>284.39999999999969</c:v>
                </c:pt>
                <c:pt idx="1195">
                  <c:v>284.60000000000002</c:v>
                </c:pt>
                <c:pt idx="1196">
                  <c:v>284.7</c:v>
                </c:pt>
                <c:pt idx="1197">
                  <c:v>284.8</c:v>
                </c:pt>
                <c:pt idx="1198">
                  <c:v>284.89999999999969</c:v>
                </c:pt>
                <c:pt idx="1199">
                  <c:v>285.10000000000002</c:v>
                </c:pt>
                <c:pt idx="1200">
                  <c:v>285.2</c:v>
                </c:pt>
                <c:pt idx="1201">
                  <c:v>285.3</c:v>
                </c:pt>
                <c:pt idx="1202">
                  <c:v>285.60000000000002</c:v>
                </c:pt>
                <c:pt idx="1203">
                  <c:v>285.7</c:v>
                </c:pt>
                <c:pt idx="1204">
                  <c:v>285.8</c:v>
                </c:pt>
                <c:pt idx="1205">
                  <c:v>285.89999999999969</c:v>
                </c:pt>
                <c:pt idx="1206">
                  <c:v>286.10000000000002</c:v>
                </c:pt>
                <c:pt idx="1207">
                  <c:v>286.2</c:v>
                </c:pt>
                <c:pt idx="1208">
                  <c:v>286.3</c:v>
                </c:pt>
                <c:pt idx="1209">
                  <c:v>286.39999999999969</c:v>
                </c:pt>
                <c:pt idx="1210">
                  <c:v>286.60000000000002</c:v>
                </c:pt>
                <c:pt idx="1211">
                  <c:v>286.7</c:v>
                </c:pt>
                <c:pt idx="1212">
                  <c:v>286.8</c:v>
                </c:pt>
                <c:pt idx="1213">
                  <c:v>286.89999999999969</c:v>
                </c:pt>
                <c:pt idx="1214">
                  <c:v>287.10000000000002</c:v>
                </c:pt>
                <c:pt idx="1215">
                  <c:v>287.2</c:v>
                </c:pt>
                <c:pt idx="1216">
                  <c:v>287.3</c:v>
                </c:pt>
                <c:pt idx="1217">
                  <c:v>287.39999999999969</c:v>
                </c:pt>
                <c:pt idx="1218">
                  <c:v>287.60000000000002</c:v>
                </c:pt>
                <c:pt idx="1219">
                  <c:v>287.7</c:v>
                </c:pt>
                <c:pt idx="1220">
                  <c:v>287.8</c:v>
                </c:pt>
                <c:pt idx="1221">
                  <c:v>287.89999999999969</c:v>
                </c:pt>
                <c:pt idx="1222">
                  <c:v>288</c:v>
                </c:pt>
                <c:pt idx="1223">
                  <c:v>288.10000000000002</c:v>
                </c:pt>
                <c:pt idx="1224">
                  <c:v>288.2</c:v>
                </c:pt>
                <c:pt idx="1225">
                  <c:v>288.3</c:v>
                </c:pt>
                <c:pt idx="1226">
                  <c:v>288.39999999999969</c:v>
                </c:pt>
                <c:pt idx="1227">
                  <c:v>288.60000000000002</c:v>
                </c:pt>
                <c:pt idx="1228">
                  <c:v>288.7</c:v>
                </c:pt>
                <c:pt idx="1229">
                  <c:v>288.8</c:v>
                </c:pt>
                <c:pt idx="1230">
                  <c:v>288.89999999999969</c:v>
                </c:pt>
                <c:pt idx="1231">
                  <c:v>289.10000000000002</c:v>
                </c:pt>
                <c:pt idx="1232">
                  <c:v>289.2</c:v>
                </c:pt>
                <c:pt idx="1233">
                  <c:v>289.3</c:v>
                </c:pt>
                <c:pt idx="1234">
                  <c:v>289.39999999999969</c:v>
                </c:pt>
                <c:pt idx="1235">
                  <c:v>289.60000000000002</c:v>
                </c:pt>
                <c:pt idx="1236">
                  <c:v>289.7</c:v>
                </c:pt>
                <c:pt idx="1237">
                  <c:v>290.2</c:v>
                </c:pt>
                <c:pt idx="1238">
                  <c:v>290.3</c:v>
                </c:pt>
                <c:pt idx="1239">
                  <c:v>290.39999999999969</c:v>
                </c:pt>
                <c:pt idx="1240">
                  <c:v>290.60000000000002</c:v>
                </c:pt>
                <c:pt idx="1241">
                  <c:v>290.7</c:v>
                </c:pt>
                <c:pt idx="1242">
                  <c:v>290.8</c:v>
                </c:pt>
                <c:pt idx="1243">
                  <c:v>290.89999999999969</c:v>
                </c:pt>
                <c:pt idx="1244">
                  <c:v>291</c:v>
                </c:pt>
                <c:pt idx="1245">
                  <c:v>291.10000000000002</c:v>
                </c:pt>
                <c:pt idx="1246">
                  <c:v>291.2</c:v>
                </c:pt>
                <c:pt idx="1247">
                  <c:v>291.3</c:v>
                </c:pt>
                <c:pt idx="1248">
                  <c:v>291.5</c:v>
                </c:pt>
                <c:pt idx="1249">
                  <c:v>291.60000000000002</c:v>
                </c:pt>
                <c:pt idx="1250">
                  <c:v>291.7</c:v>
                </c:pt>
                <c:pt idx="1251">
                  <c:v>291.8</c:v>
                </c:pt>
                <c:pt idx="1252">
                  <c:v>292</c:v>
                </c:pt>
                <c:pt idx="1253">
                  <c:v>292.10000000000002</c:v>
                </c:pt>
                <c:pt idx="1254">
                  <c:v>292.2</c:v>
                </c:pt>
                <c:pt idx="1255">
                  <c:v>292.3</c:v>
                </c:pt>
                <c:pt idx="1256">
                  <c:v>292.5</c:v>
                </c:pt>
                <c:pt idx="1257">
                  <c:v>292.60000000000002</c:v>
                </c:pt>
                <c:pt idx="1258">
                  <c:v>292.7</c:v>
                </c:pt>
                <c:pt idx="1259">
                  <c:v>292.8</c:v>
                </c:pt>
                <c:pt idx="1260">
                  <c:v>293</c:v>
                </c:pt>
                <c:pt idx="1261">
                  <c:v>293.10000000000002</c:v>
                </c:pt>
                <c:pt idx="1262">
                  <c:v>293.2</c:v>
                </c:pt>
                <c:pt idx="1263">
                  <c:v>293.3</c:v>
                </c:pt>
                <c:pt idx="1264">
                  <c:v>293.7</c:v>
                </c:pt>
                <c:pt idx="1265">
                  <c:v>293.8</c:v>
                </c:pt>
                <c:pt idx="1266">
                  <c:v>294</c:v>
                </c:pt>
                <c:pt idx="1267">
                  <c:v>294.10000000000002</c:v>
                </c:pt>
                <c:pt idx="1268">
                  <c:v>294.2</c:v>
                </c:pt>
                <c:pt idx="1269">
                  <c:v>294.3</c:v>
                </c:pt>
                <c:pt idx="1270">
                  <c:v>294.60000000000002</c:v>
                </c:pt>
                <c:pt idx="1271">
                  <c:v>294.7</c:v>
                </c:pt>
                <c:pt idx="1272">
                  <c:v>294.8</c:v>
                </c:pt>
                <c:pt idx="1273">
                  <c:v>295</c:v>
                </c:pt>
                <c:pt idx="1274">
                  <c:v>295.10000000000002</c:v>
                </c:pt>
                <c:pt idx="1275">
                  <c:v>295.2</c:v>
                </c:pt>
                <c:pt idx="1276">
                  <c:v>295.3</c:v>
                </c:pt>
                <c:pt idx="1277">
                  <c:v>295.5</c:v>
                </c:pt>
                <c:pt idx="1278">
                  <c:v>295.60000000000002</c:v>
                </c:pt>
                <c:pt idx="1279">
                  <c:v>295.7</c:v>
                </c:pt>
                <c:pt idx="1280">
                  <c:v>295.8</c:v>
                </c:pt>
                <c:pt idx="1281">
                  <c:v>296</c:v>
                </c:pt>
                <c:pt idx="1282">
                  <c:v>296.10000000000002</c:v>
                </c:pt>
                <c:pt idx="1283">
                  <c:v>296.2</c:v>
                </c:pt>
                <c:pt idx="1284">
                  <c:v>296.3</c:v>
                </c:pt>
                <c:pt idx="1285">
                  <c:v>296.5</c:v>
                </c:pt>
                <c:pt idx="1286">
                  <c:v>296.60000000000002</c:v>
                </c:pt>
                <c:pt idx="1287">
                  <c:v>296.7</c:v>
                </c:pt>
                <c:pt idx="1288">
                  <c:v>296.8</c:v>
                </c:pt>
                <c:pt idx="1289">
                  <c:v>297</c:v>
                </c:pt>
                <c:pt idx="1290">
                  <c:v>297.10000000000002</c:v>
                </c:pt>
                <c:pt idx="1291">
                  <c:v>297.2</c:v>
                </c:pt>
                <c:pt idx="1292">
                  <c:v>297.3</c:v>
                </c:pt>
                <c:pt idx="1293">
                  <c:v>297.5</c:v>
                </c:pt>
                <c:pt idx="1294">
                  <c:v>297.60000000000002</c:v>
                </c:pt>
                <c:pt idx="1295">
                  <c:v>297.7</c:v>
                </c:pt>
                <c:pt idx="1296">
                  <c:v>297.8</c:v>
                </c:pt>
                <c:pt idx="1297">
                  <c:v>298</c:v>
                </c:pt>
                <c:pt idx="1298">
                  <c:v>298.10000000000002</c:v>
                </c:pt>
                <c:pt idx="1299">
                  <c:v>298.2</c:v>
                </c:pt>
                <c:pt idx="1300">
                  <c:v>298.3</c:v>
                </c:pt>
                <c:pt idx="1301">
                  <c:v>298.5</c:v>
                </c:pt>
                <c:pt idx="1302">
                  <c:v>298.60000000000002</c:v>
                </c:pt>
                <c:pt idx="1303">
                  <c:v>298.7</c:v>
                </c:pt>
                <c:pt idx="1304">
                  <c:v>298.8</c:v>
                </c:pt>
                <c:pt idx="1305">
                  <c:v>298.89999999999969</c:v>
                </c:pt>
                <c:pt idx="1306">
                  <c:v>299</c:v>
                </c:pt>
                <c:pt idx="1307">
                  <c:v>299.10000000000002</c:v>
                </c:pt>
                <c:pt idx="1308">
                  <c:v>299.2</c:v>
                </c:pt>
                <c:pt idx="1309">
                  <c:v>299.3</c:v>
                </c:pt>
                <c:pt idx="1310">
                  <c:v>299.5</c:v>
                </c:pt>
                <c:pt idx="1311">
                  <c:v>299.60000000000002</c:v>
                </c:pt>
                <c:pt idx="1312">
                  <c:v>299.7</c:v>
                </c:pt>
                <c:pt idx="1313">
                  <c:v>299.8</c:v>
                </c:pt>
                <c:pt idx="1314">
                  <c:v>300.10000000000002</c:v>
                </c:pt>
                <c:pt idx="1315">
                  <c:v>300.2</c:v>
                </c:pt>
                <c:pt idx="1316">
                  <c:v>300.7</c:v>
                </c:pt>
                <c:pt idx="1317">
                  <c:v>300.8</c:v>
                </c:pt>
                <c:pt idx="1318">
                  <c:v>301</c:v>
                </c:pt>
                <c:pt idx="1319">
                  <c:v>301.10000000000002</c:v>
                </c:pt>
                <c:pt idx="1320">
                  <c:v>301.2</c:v>
                </c:pt>
                <c:pt idx="1321">
                  <c:v>301.3</c:v>
                </c:pt>
                <c:pt idx="1322">
                  <c:v>301.5</c:v>
                </c:pt>
                <c:pt idx="1323">
                  <c:v>301.60000000000002</c:v>
                </c:pt>
                <c:pt idx="1324">
                  <c:v>301.7</c:v>
                </c:pt>
                <c:pt idx="1325">
                  <c:v>301.8</c:v>
                </c:pt>
                <c:pt idx="1326">
                  <c:v>302</c:v>
                </c:pt>
                <c:pt idx="1327">
                  <c:v>302.10000000000002</c:v>
                </c:pt>
                <c:pt idx="1328">
                  <c:v>302.2</c:v>
                </c:pt>
                <c:pt idx="1329">
                  <c:v>302.3</c:v>
                </c:pt>
                <c:pt idx="1330">
                  <c:v>302.5</c:v>
                </c:pt>
                <c:pt idx="1331">
                  <c:v>302.60000000000002</c:v>
                </c:pt>
                <c:pt idx="1332">
                  <c:v>302.7</c:v>
                </c:pt>
                <c:pt idx="1333">
                  <c:v>302.8</c:v>
                </c:pt>
                <c:pt idx="1334">
                  <c:v>303</c:v>
                </c:pt>
                <c:pt idx="1335">
                  <c:v>303.10000000000002</c:v>
                </c:pt>
                <c:pt idx="1336">
                  <c:v>303.2</c:v>
                </c:pt>
                <c:pt idx="1337">
                  <c:v>303.3</c:v>
                </c:pt>
                <c:pt idx="1338">
                  <c:v>303.5</c:v>
                </c:pt>
                <c:pt idx="1339">
                  <c:v>303.60000000000002</c:v>
                </c:pt>
                <c:pt idx="1340">
                  <c:v>303.7</c:v>
                </c:pt>
                <c:pt idx="1341">
                  <c:v>303.8</c:v>
                </c:pt>
                <c:pt idx="1342">
                  <c:v>304</c:v>
                </c:pt>
                <c:pt idx="1343">
                  <c:v>304.10000000000002</c:v>
                </c:pt>
                <c:pt idx="1344">
                  <c:v>304.2</c:v>
                </c:pt>
                <c:pt idx="1345">
                  <c:v>304.3</c:v>
                </c:pt>
                <c:pt idx="1346">
                  <c:v>304.5</c:v>
                </c:pt>
                <c:pt idx="1347">
                  <c:v>304.60000000000002</c:v>
                </c:pt>
                <c:pt idx="1348">
                  <c:v>304.8</c:v>
                </c:pt>
                <c:pt idx="1349">
                  <c:v>304.89999999999969</c:v>
                </c:pt>
                <c:pt idx="1350">
                  <c:v>305.10000000000002</c:v>
                </c:pt>
                <c:pt idx="1351">
                  <c:v>305.2</c:v>
                </c:pt>
                <c:pt idx="1352">
                  <c:v>305.3</c:v>
                </c:pt>
                <c:pt idx="1353">
                  <c:v>305.5</c:v>
                </c:pt>
                <c:pt idx="1354">
                  <c:v>305.60000000000002</c:v>
                </c:pt>
                <c:pt idx="1355">
                  <c:v>305.7</c:v>
                </c:pt>
                <c:pt idx="1356">
                  <c:v>305.8</c:v>
                </c:pt>
                <c:pt idx="1357">
                  <c:v>305.89999999999969</c:v>
                </c:pt>
                <c:pt idx="1358">
                  <c:v>306.10000000000002</c:v>
                </c:pt>
                <c:pt idx="1359">
                  <c:v>306.2</c:v>
                </c:pt>
                <c:pt idx="1360">
                  <c:v>306.3</c:v>
                </c:pt>
                <c:pt idx="1361">
                  <c:v>306.39999999999969</c:v>
                </c:pt>
                <c:pt idx="1362">
                  <c:v>306.60000000000002</c:v>
                </c:pt>
                <c:pt idx="1363">
                  <c:v>306.7</c:v>
                </c:pt>
                <c:pt idx="1364">
                  <c:v>306.8</c:v>
                </c:pt>
                <c:pt idx="1365">
                  <c:v>307</c:v>
                </c:pt>
                <c:pt idx="1366">
                  <c:v>307.10000000000002</c:v>
                </c:pt>
                <c:pt idx="1367">
                  <c:v>307.2</c:v>
                </c:pt>
                <c:pt idx="1368">
                  <c:v>307.3</c:v>
                </c:pt>
                <c:pt idx="1369">
                  <c:v>307.5</c:v>
                </c:pt>
                <c:pt idx="1370">
                  <c:v>307.60000000000002</c:v>
                </c:pt>
                <c:pt idx="1371">
                  <c:v>307.7</c:v>
                </c:pt>
                <c:pt idx="1372">
                  <c:v>307.8</c:v>
                </c:pt>
                <c:pt idx="1373">
                  <c:v>307.89999999999969</c:v>
                </c:pt>
                <c:pt idx="1374">
                  <c:v>308</c:v>
                </c:pt>
                <c:pt idx="1375">
                  <c:v>308.10000000000002</c:v>
                </c:pt>
                <c:pt idx="1376">
                  <c:v>308.2</c:v>
                </c:pt>
                <c:pt idx="1377">
                  <c:v>308.3</c:v>
                </c:pt>
                <c:pt idx="1378">
                  <c:v>308.5</c:v>
                </c:pt>
                <c:pt idx="1379">
                  <c:v>308.7</c:v>
                </c:pt>
                <c:pt idx="1380">
                  <c:v>308.8</c:v>
                </c:pt>
                <c:pt idx="1381">
                  <c:v>308.89999999999969</c:v>
                </c:pt>
                <c:pt idx="1382">
                  <c:v>309</c:v>
                </c:pt>
                <c:pt idx="1383">
                  <c:v>309.10000000000002</c:v>
                </c:pt>
                <c:pt idx="1384">
                  <c:v>309.2</c:v>
                </c:pt>
                <c:pt idx="1385">
                  <c:v>309.3</c:v>
                </c:pt>
                <c:pt idx="1386">
                  <c:v>309.5</c:v>
                </c:pt>
                <c:pt idx="1387">
                  <c:v>309.60000000000002</c:v>
                </c:pt>
                <c:pt idx="1388">
                  <c:v>309.7</c:v>
                </c:pt>
                <c:pt idx="1389">
                  <c:v>310</c:v>
                </c:pt>
                <c:pt idx="1390">
                  <c:v>310.10000000000002</c:v>
                </c:pt>
                <c:pt idx="1391">
                  <c:v>310.2</c:v>
                </c:pt>
                <c:pt idx="1392">
                  <c:v>310.3</c:v>
                </c:pt>
                <c:pt idx="1393">
                  <c:v>310.5</c:v>
                </c:pt>
                <c:pt idx="1394">
                  <c:v>310.60000000000002</c:v>
                </c:pt>
                <c:pt idx="1395">
                  <c:v>310.7</c:v>
                </c:pt>
                <c:pt idx="1396">
                  <c:v>310.8</c:v>
                </c:pt>
                <c:pt idx="1397">
                  <c:v>311</c:v>
                </c:pt>
                <c:pt idx="1398">
                  <c:v>311.10000000000002</c:v>
                </c:pt>
                <c:pt idx="1399">
                  <c:v>311.2</c:v>
                </c:pt>
                <c:pt idx="1400">
                  <c:v>311.3</c:v>
                </c:pt>
                <c:pt idx="1401">
                  <c:v>311.5</c:v>
                </c:pt>
                <c:pt idx="1402">
                  <c:v>311.60000000000002</c:v>
                </c:pt>
                <c:pt idx="1403">
                  <c:v>311.7</c:v>
                </c:pt>
                <c:pt idx="1404">
                  <c:v>312.2</c:v>
                </c:pt>
                <c:pt idx="1405">
                  <c:v>312.7</c:v>
                </c:pt>
                <c:pt idx="1406">
                  <c:v>313.2</c:v>
                </c:pt>
                <c:pt idx="1407">
                  <c:v>313.3</c:v>
                </c:pt>
                <c:pt idx="1408">
                  <c:v>313.5</c:v>
                </c:pt>
                <c:pt idx="1409">
                  <c:v>313.60000000000002</c:v>
                </c:pt>
                <c:pt idx="1410">
                  <c:v>313.7</c:v>
                </c:pt>
                <c:pt idx="1411">
                  <c:v>313.8</c:v>
                </c:pt>
                <c:pt idx="1412">
                  <c:v>314</c:v>
                </c:pt>
                <c:pt idx="1413">
                  <c:v>314.10000000000002</c:v>
                </c:pt>
                <c:pt idx="1414">
                  <c:v>314.2</c:v>
                </c:pt>
                <c:pt idx="1415">
                  <c:v>314.3</c:v>
                </c:pt>
                <c:pt idx="1416">
                  <c:v>314.39999999999969</c:v>
                </c:pt>
                <c:pt idx="1417">
                  <c:v>314.5</c:v>
                </c:pt>
                <c:pt idx="1418">
                  <c:v>314.60000000000002</c:v>
                </c:pt>
                <c:pt idx="1419">
                  <c:v>314.7</c:v>
                </c:pt>
                <c:pt idx="1420">
                  <c:v>314.8</c:v>
                </c:pt>
                <c:pt idx="1421">
                  <c:v>315.2</c:v>
                </c:pt>
                <c:pt idx="1422">
                  <c:v>315.3</c:v>
                </c:pt>
                <c:pt idx="1423">
                  <c:v>315.7</c:v>
                </c:pt>
                <c:pt idx="1424">
                  <c:v>315.8</c:v>
                </c:pt>
                <c:pt idx="1425">
                  <c:v>315.89999999999969</c:v>
                </c:pt>
                <c:pt idx="1426">
                  <c:v>316</c:v>
                </c:pt>
                <c:pt idx="1427">
                  <c:v>316.10000000000002</c:v>
                </c:pt>
                <c:pt idx="1428">
                  <c:v>316.2</c:v>
                </c:pt>
                <c:pt idx="1429">
                  <c:v>316.3</c:v>
                </c:pt>
                <c:pt idx="1430">
                  <c:v>316.39999999999969</c:v>
                </c:pt>
                <c:pt idx="1431">
                  <c:v>316.5</c:v>
                </c:pt>
                <c:pt idx="1432">
                  <c:v>316.60000000000002</c:v>
                </c:pt>
                <c:pt idx="1433">
                  <c:v>316.7</c:v>
                </c:pt>
                <c:pt idx="1434">
                  <c:v>316.8</c:v>
                </c:pt>
                <c:pt idx="1435">
                  <c:v>317</c:v>
                </c:pt>
                <c:pt idx="1436">
                  <c:v>317.10000000000002</c:v>
                </c:pt>
                <c:pt idx="1437">
                  <c:v>317.2</c:v>
                </c:pt>
                <c:pt idx="1438">
                  <c:v>317.3</c:v>
                </c:pt>
                <c:pt idx="1439">
                  <c:v>317.7</c:v>
                </c:pt>
                <c:pt idx="1440">
                  <c:v>317.8</c:v>
                </c:pt>
                <c:pt idx="1441">
                  <c:v>318.2</c:v>
                </c:pt>
                <c:pt idx="1442">
                  <c:v>318.39999999999969</c:v>
                </c:pt>
                <c:pt idx="1443">
                  <c:v>318.5</c:v>
                </c:pt>
                <c:pt idx="1444">
                  <c:v>318.60000000000002</c:v>
                </c:pt>
                <c:pt idx="1445">
                  <c:v>318.7</c:v>
                </c:pt>
                <c:pt idx="1446">
                  <c:v>318.89999999999969</c:v>
                </c:pt>
                <c:pt idx="1447">
                  <c:v>319</c:v>
                </c:pt>
                <c:pt idx="1448">
                  <c:v>319.10000000000002</c:v>
                </c:pt>
                <c:pt idx="1449">
                  <c:v>319.2</c:v>
                </c:pt>
                <c:pt idx="1450">
                  <c:v>319.3</c:v>
                </c:pt>
                <c:pt idx="1451">
                  <c:v>319.39999999999969</c:v>
                </c:pt>
                <c:pt idx="1452">
                  <c:v>319.5</c:v>
                </c:pt>
                <c:pt idx="1453">
                  <c:v>319.60000000000002</c:v>
                </c:pt>
                <c:pt idx="1454">
                  <c:v>319.7</c:v>
                </c:pt>
                <c:pt idx="1455">
                  <c:v>319.8</c:v>
                </c:pt>
                <c:pt idx="1456">
                  <c:v>319.89999999999969</c:v>
                </c:pt>
                <c:pt idx="1457">
                  <c:v>320</c:v>
                </c:pt>
                <c:pt idx="1458">
                  <c:v>320.10000000000002</c:v>
                </c:pt>
                <c:pt idx="1459">
                  <c:v>320.2</c:v>
                </c:pt>
                <c:pt idx="1460">
                  <c:v>320.39999999999969</c:v>
                </c:pt>
                <c:pt idx="1461">
                  <c:v>320.5</c:v>
                </c:pt>
                <c:pt idx="1462">
                  <c:v>320.60000000000002</c:v>
                </c:pt>
                <c:pt idx="1463">
                  <c:v>320.7</c:v>
                </c:pt>
                <c:pt idx="1464">
                  <c:v>320.8</c:v>
                </c:pt>
                <c:pt idx="1465">
                  <c:v>320.89999999999969</c:v>
                </c:pt>
                <c:pt idx="1466">
                  <c:v>321</c:v>
                </c:pt>
                <c:pt idx="1467">
                  <c:v>321.10000000000002</c:v>
                </c:pt>
                <c:pt idx="1468">
                  <c:v>321.2</c:v>
                </c:pt>
                <c:pt idx="1469">
                  <c:v>321.3</c:v>
                </c:pt>
                <c:pt idx="1470">
                  <c:v>321.39999999999969</c:v>
                </c:pt>
                <c:pt idx="1471">
                  <c:v>321.5</c:v>
                </c:pt>
                <c:pt idx="1472">
                  <c:v>321.60000000000002</c:v>
                </c:pt>
                <c:pt idx="1473">
                  <c:v>321.7</c:v>
                </c:pt>
                <c:pt idx="1474">
                  <c:v>321.8</c:v>
                </c:pt>
                <c:pt idx="1475">
                  <c:v>321.89999999999969</c:v>
                </c:pt>
                <c:pt idx="1476">
                  <c:v>322</c:v>
                </c:pt>
                <c:pt idx="1477">
                  <c:v>322.2</c:v>
                </c:pt>
                <c:pt idx="1478">
                  <c:v>322.60000000000002</c:v>
                </c:pt>
                <c:pt idx="1479">
                  <c:v>322.7</c:v>
                </c:pt>
                <c:pt idx="1480">
                  <c:v>322.89999999999969</c:v>
                </c:pt>
                <c:pt idx="1481">
                  <c:v>323</c:v>
                </c:pt>
                <c:pt idx="1482">
                  <c:v>323.10000000000002</c:v>
                </c:pt>
                <c:pt idx="1483">
                  <c:v>323.2</c:v>
                </c:pt>
                <c:pt idx="1484">
                  <c:v>323.3</c:v>
                </c:pt>
                <c:pt idx="1485">
                  <c:v>323.39999999999969</c:v>
                </c:pt>
                <c:pt idx="1486">
                  <c:v>323.5</c:v>
                </c:pt>
                <c:pt idx="1487">
                  <c:v>323.60000000000002</c:v>
                </c:pt>
                <c:pt idx="1488">
                  <c:v>323.7</c:v>
                </c:pt>
                <c:pt idx="1489">
                  <c:v>323.8</c:v>
                </c:pt>
                <c:pt idx="1490">
                  <c:v>323.89999999999969</c:v>
                </c:pt>
                <c:pt idx="1491">
                  <c:v>324</c:v>
                </c:pt>
                <c:pt idx="1492">
                  <c:v>324.10000000000002</c:v>
                </c:pt>
                <c:pt idx="1493">
                  <c:v>324.3</c:v>
                </c:pt>
                <c:pt idx="1494">
                  <c:v>324.39999999999969</c:v>
                </c:pt>
                <c:pt idx="1495">
                  <c:v>324.5</c:v>
                </c:pt>
                <c:pt idx="1496">
                  <c:v>324.60000000000002</c:v>
                </c:pt>
                <c:pt idx="1497">
                  <c:v>324.7</c:v>
                </c:pt>
                <c:pt idx="1498">
                  <c:v>324.8</c:v>
                </c:pt>
                <c:pt idx="1499">
                  <c:v>324.89999999999969</c:v>
                </c:pt>
                <c:pt idx="1500">
                  <c:v>325</c:v>
                </c:pt>
                <c:pt idx="1501">
                  <c:v>325.10000000000002</c:v>
                </c:pt>
                <c:pt idx="1502">
                  <c:v>325.2</c:v>
                </c:pt>
                <c:pt idx="1503">
                  <c:v>325.3</c:v>
                </c:pt>
                <c:pt idx="1504">
                  <c:v>325.39999999999969</c:v>
                </c:pt>
                <c:pt idx="1505">
                  <c:v>325.5</c:v>
                </c:pt>
                <c:pt idx="1506">
                  <c:v>325.60000000000002</c:v>
                </c:pt>
                <c:pt idx="1507">
                  <c:v>325.7</c:v>
                </c:pt>
                <c:pt idx="1508">
                  <c:v>325.8</c:v>
                </c:pt>
                <c:pt idx="1509">
                  <c:v>325.89999999999969</c:v>
                </c:pt>
                <c:pt idx="1510">
                  <c:v>326</c:v>
                </c:pt>
                <c:pt idx="1511">
                  <c:v>326.10000000000002</c:v>
                </c:pt>
                <c:pt idx="1512">
                  <c:v>326.2</c:v>
                </c:pt>
                <c:pt idx="1513">
                  <c:v>326.3</c:v>
                </c:pt>
                <c:pt idx="1514">
                  <c:v>326.39999999999969</c:v>
                </c:pt>
                <c:pt idx="1515">
                  <c:v>326.5</c:v>
                </c:pt>
                <c:pt idx="1516">
                  <c:v>326.60000000000002</c:v>
                </c:pt>
                <c:pt idx="1517">
                  <c:v>326.7</c:v>
                </c:pt>
                <c:pt idx="1518">
                  <c:v>326.89999999999969</c:v>
                </c:pt>
                <c:pt idx="1519">
                  <c:v>327</c:v>
                </c:pt>
                <c:pt idx="1520">
                  <c:v>327.10000000000002</c:v>
                </c:pt>
                <c:pt idx="1521">
                  <c:v>327.2</c:v>
                </c:pt>
                <c:pt idx="1522">
                  <c:v>327.39999999999969</c:v>
                </c:pt>
                <c:pt idx="1523">
                  <c:v>327.5</c:v>
                </c:pt>
                <c:pt idx="1524">
                  <c:v>327.60000000000002</c:v>
                </c:pt>
                <c:pt idx="1525">
                  <c:v>327.7</c:v>
                </c:pt>
                <c:pt idx="1526">
                  <c:v>327.9</c:v>
                </c:pt>
                <c:pt idx="1527">
                  <c:v>328</c:v>
                </c:pt>
                <c:pt idx="1528">
                  <c:v>328.1</c:v>
                </c:pt>
                <c:pt idx="1529">
                  <c:v>328.2</c:v>
                </c:pt>
                <c:pt idx="1530">
                  <c:v>328.4</c:v>
                </c:pt>
                <c:pt idx="1531">
                  <c:v>328.5</c:v>
                </c:pt>
                <c:pt idx="1532">
                  <c:v>328.6</c:v>
                </c:pt>
                <c:pt idx="1533">
                  <c:v>328.7</c:v>
                </c:pt>
                <c:pt idx="1534">
                  <c:v>328.9</c:v>
                </c:pt>
                <c:pt idx="1535">
                  <c:v>329</c:v>
                </c:pt>
                <c:pt idx="1536">
                  <c:v>329.1</c:v>
                </c:pt>
                <c:pt idx="1537">
                  <c:v>329.2</c:v>
                </c:pt>
                <c:pt idx="1538">
                  <c:v>329.3</c:v>
                </c:pt>
                <c:pt idx="1539">
                  <c:v>329.4</c:v>
                </c:pt>
                <c:pt idx="1540">
                  <c:v>329.5</c:v>
                </c:pt>
                <c:pt idx="1541">
                  <c:v>329.6</c:v>
                </c:pt>
                <c:pt idx="1542">
                  <c:v>329.7</c:v>
                </c:pt>
                <c:pt idx="1543">
                  <c:v>329.9</c:v>
                </c:pt>
                <c:pt idx="1544">
                  <c:v>330</c:v>
                </c:pt>
                <c:pt idx="1545">
                  <c:v>330.1</c:v>
                </c:pt>
              </c:numCache>
            </c:numRef>
          </c:xVal>
          <c:yVal>
            <c:numRef>
              <c:f>'removed noise'!$D$2:$D$1547</c:f>
              <c:numCache>
                <c:formatCode>General</c:formatCode>
                <c:ptCount val="1546"/>
                <c:pt idx="0">
                  <c:v>0.66362080000000112</c:v>
                </c:pt>
                <c:pt idx="1">
                  <c:v>0.66362080000000112</c:v>
                </c:pt>
                <c:pt idx="2">
                  <c:v>0.66362080000000112</c:v>
                </c:pt>
                <c:pt idx="3">
                  <c:v>0.66724730000000054</c:v>
                </c:pt>
                <c:pt idx="4">
                  <c:v>0.66724730000000054</c:v>
                </c:pt>
                <c:pt idx="5">
                  <c:v>0.67017459999999995</c:v>
                </c:pt>
                <c:pt idx="6">
                  <c:v>0.67017459999999995</c:v>
                </c:pt>
                <c:pt idx="7">
                  <c:v>0.67280084000000084</c:v>
                </c:pt>
                <c:pt idx="8">
                  <c:v>0.67280084000000084</c:v>
                </c:pt>
                <c:pt idx="9">
                  <c:v>0.67280084000000084</c:v>
                </c:pt>
                <c:pt idx="10">
                  <c:v>0.67280084000000084</c:v>
                </c:pt>
                <c:pt idx="11">
                  <c:v>0.66123175999999995</c:v>
                </c:pt>
                <c:pt idx="12">
                  <c:v>0.66123175999999995</c:v>
                </c:pt>
                <c:pt idx="13">
                  <c:v>0.66123175999999995</c:v>
                </c:pt>
                <c:pt idx="14">
                  <c:v>0.66123175999999995</c:v>
                </c:pt>
                <c:pt idx="15">
                  <c:v>0.66123175999999995</c:v>
                </c:pt>
                <c:pt idx="16">
                  <c:v>0.65033244999999951</c:v>
                </c:pt>
                <c:pt idx="17">
                  <c:v>0.65033244999999951</c:v>
                </c:pt>
                <c:pt idx="18">
                  <c:v>0.65033244999999951</c:v>
                </c:pt>
                <c:pt idx="19">
                  <c:v>0.65033244999999951</c:v>
                </c:pt>
                <c:pt idx="20">
                  <c:v>0.64052310000000001</c:v>
                </c:pt>
                <c:pt idx="21">
                  <c:v>0.64052310000000001</c:v>
                </c:pt>
                <c:pt idx="22">
                  <c:v>0.64052310000000001</c:v>
                </c:pt>
                <c:pt idx="23">
                  <c:v>0.64052310000000001</c:v>
                </c:pt>
                <c:pt idx="24">
                  <c:v>0.6316619500000008</c:v>
                </c:pt>
                <c:pt idx="25">
                  <c:v>0.6316619500000008</c:v>
                </c:pt>
                <c:pt idx="26">
                  <c:v>0.6316619500000008</c:v>
                </c:pt>
                <c:pt idx="27">
                  <c:v>0.6316619500000008</c:v>
                </c:pt>
                <c:pt idx="28">
                  <c:v>0.62368630000000003</c:v>
                </c:pt>
                <c:pt idx="29">
                  <c:v>0.62368630000000003</c:v>
                </c:pt>
                <c:pt idx="30">
                  <c:v>0.62368630000000003</c:v>
                </c:pt>
                <c:pt idx="31">
                  <c:v>0.62368630000000003</c:v>
                </c:pt>
                <c:pt idx="32">
                  <c:v>0.61650749999999999</c:v>
                </c:pt>
                <c:pt idx="33">
                  <c:v>0.61650749999999999</c:v>
                </c:pt>
                <c:pt idx="34">
                  <c:v>0.61650749999999999</c:v>
                </c:pt>
                <c:pt idx="35">
                  <c:v>0.61650749999999999</c:v>
                </c:pt>
                <c:pt idx="36">
                  <c:v>0.61004800000000081</c:v>
                </c:pt>
                <c:pt idx="37">
                  <c:v>0.60423830000000001</c:v>
                </c:pt>
                <c:pt idx="38">
                  <c:v>0.60423830000000001</c:v>
                </c:pt>
                <c:pt idx="39">
                  <c:v>0.60195595000000068</c:v>
                </c:pt>
                <c:pt idx="40">
                  <c:v>0.60195595000000068</c:v>
                </c:pt>
                <c:pt idx="41">
                  <c:v>0.60195595000000068</c:v>
                </c:pt>
                <c:pt idx="42">
                  <c:v>0.60195595000000068</c:v>
                </c:pt>
                <c:pt idx="43">
                  <c:v>0.60948380000000002</c:v>
                </c:pt>
                <c:pt idx="44">
                  <c:v>0.60948380000000002</c:v>
                </c:pt>
                <c:pt idx="45">
                  <c:v>0.60948380000000002</c:v>
                </c:pt>
                <c:pt idx="46">
                  <c:v>0.60948380000000002</c:v>
                </c:pt>
                <c:pt idx="47">
                  <c:v>0.63364990000000099</c:v>
                </c:pt>
                <c:pt idx="48">
                  <c:v>0.63364990000000099</c:v>
                </c:pt>
                <c:pt idx="49">
                  <c:v>0.63364990000000099</c:v>
                </c:pt>
                <c:pt idx="50">
                  <c:v>0.63364990000000099</c:v>
                </c:pt>
                <c:pt idx="51">
                  <c:v>0.66792510000000083</c:v>
                </c:pt>
                <c:pt idx="52">
                  <c:v>0.66792510000000083</c:v>
                </c:pt>
                <c:pt idx="53">
                  <c:v>0.66792510000000083</c:v>
                </c:pt>
                <c:pt idx="54">
                  <c:v>0.66792510000000083</c:v>
                </c:pt>
                <c:pt idx="55">
                  <c:v>0.69873810000000081</c:v>
                </c:pt>
                <c:pt idx="56">
                  <c:v>0.69873810000000081</c:v>
                </c:pt>
                <c:pt idx="57">
                  <c:v>0.73016950000000003</c:v>
                </c:pt>
                <c:pt idx="58">
                  <c:v>0.73016950000000003</c:v>
                </c:pt>
                <c:pt idx="59">
                  <c:v>0.77055274999999901</c:v>
                </c:pt>
                <c:pt idx="60">
                  <c:v>0.77055274999999901</c:v>
                </c:pt>
                <c:pt idx="61">
                  <c:v>0.77055274999999901</c:v>
                </c:pt>
                <c:pt idx="62">
                  <c:v>0.77055274999999901</c:v>
                </c:pt>
                <c:pt idx="63">
                  <c:v>0.80676376999999944</c:v>
                </c:pt>
                <c:pt idx="64">
                  <c:v>0.80676376999999944</c:v>
                </c:pt>
                <c:pt idx="65">
                  <c:v>0.80676376999999944</c:v>
                </c:pt>
                <c:pt idx="66">
                  <c:v>0.83918930000000003</c:v>
                </c:pt>
                <c:pt idx="67">
                  <c:v>0.86092159999999995</c:v>
                </c:pt>
                <c:pt idx="68">
                  <c:v>0.86092159999999995</c:v>
                </c:pt>
                <c:pt idx="69">
                  <c:v>0.87750596000000003</c:v>
                </c:pt>
                <c:pt idx="70">
                  <c:v>0.88937193000000081</c:v>
                </c:pt>
                <c:pt idx="71">
                  <c:v>0.88937193000000081</c:v>
                </c:pt>
                <c:pt idx="72">
                  <c:v>0.89801615000000001</c:v>
                </c:pt>
                <c:pt idx="73">
                  <c:v>0.89801615000000001</c:v>
                </c:pt>
                <c:pt idx="74">
                  <c:v>0.89801615000000001</c:v>
                </c:pt>
                <c:pt idx="75">
                  <c:v>0.89801615000000001</c:v>
                </c:pt>
                <c:pt idx="76">
                  <c:v>0.91251819999999917</c:v>
                </c:pt>
                <c:pt idx="77">
                  <c:v>0.92539245000000003</c:v>
                </c:pt>
                <c:pt idx="78">
                  <c:v>0.92539245000000003</c:v>
                </c:pt>
                <c:pt idx="79">
                  <c:v>0.92539245000000003</c:v>
                </c:pt>
                <c:pt idx="80">
                  <c:v>0.92539245000000003</c:v>
                </c:pt>
                <c:pt idx="81">
                  <c:v>0.93702996000000005</c:v>
                </c:pt>
                <c:pt idx="82">
                  <c:v>0.93702996000000005</c:v>
                </c:pt>
                <c:pt idx="83">
                  <c:v>0.93702996000000005</c:v>
                </c:pt>
                <c:pt idx="84">
                  <c:v>0.93702996000000005</c:v>
                </c:pt>
                <c:pt idx="85">
                  <c:v>0.94667304000000052</c:v>
                </c:pt>
                <c:pt idx="86">
                  <c:v>0.94667304000000052</c:v>
                </c:pt>
                <c:pt idx="87">
                  <c:v>0.94667304000000052</c:v>
                </c:pt>
                <c:pt idx="88">
                  <c:v>0.94667304000000052</c:v>
                </c:pt>
                <c:pt idx="89">
                  <c:v>0.94667304000000052</c:v>
                </c:pt>
                <c:pt idx="90">
                  <c:v>0.95337919999999998</c:v>
                </c:pt>
                <c:pt idx="91">
                  <c:v>0.95337919999999998</c:v>
                </c:pt>
                <c:pt idx="92">
                  <c:v>0.95337919999999998</c:v>
                </c:pt>
                <c:pt idx="93">
                  <c:v>0.95337919999999998</c:v>
                </c:pt>
                <c:pt idx="94">
                  <c:v>0.9565285</c:v>
                </c:pt>
                <c:pt idx="95">
                  <c:v>0.9565285</c:v>
                </c:pt>
                <c:pt idx="96">
                  <c:v>0.95776766999999996</c:v>
                </c:pt>
                <c:pt idx="97">
                  <c:v>0.96022220000000003</c:v>
                </c:pt>
                <c:pt idx="98">
                  <c:v>0.96022220000000003</c:v>
                </c:pt>
                <c:pt idx="99">
                  <c:v>0.96084510000000056</c:v>
                </c:pt>
                <c:pt idx="100">
                  <c:v>0.96084510000000056</c:v>
                </c:pt>
                <c:pt idx="101">
                  <c:v>0.95804255999999999</c:v>
                </c:pt>
                <c:pt idx="102">
                  <c:v>0.95804255999999999</c:v>
                </c:pt>
                <c:pt idx="103">
                  <c:v>0.95804255999999999</c:v>
                </c:pt>
                <c:pt idx="104">
                  <c:v>0.95144430000000002</c:v>
                </c:pt>
                <c:pt idx="105">
                  <c:v>0.95144430000000002</c:v>
                </c:pt>
                <c:pt idx="106">
                  <c:v>0.95144430000000002</c:v>
                </c:pt>
                <c:pt idx="107">
                  <c:v>0.95144430000000002</c:v>
                </c:pt>
                <c:pt idx="108">
                  <c:v>0.94311659999999931</c:v>
                </c:pt>
                <c:pt idx="109">
                  <c:v>0.94311659999999931</c:v>
                </c:pt>
                <c:pt idx="110">
                  <c:v>0.94311659999999931</c:v>
                </c:pt>
                <c:pt idx="111">
                  <c:v>0.94311659999999931</c:v>
                </c:pt>
                <c:pt idx="112">
                  <c:v>0.92812099999999997</c:v>
                </c:pt>
                <c:pt idx="113">
                  <c:v>0.92812099999999997</c:v>
                </c:pt>
                <c:pt idx="114">
                  <c:v>0.92812099999999997</c:v>
                </c:pt>
                <c:pt idx="115">
                  <c:v>0.92812099999999997</c:v>
                </c:pt>
                <c:pt idx="116">
                  <c:v>0.90008896999999943</c:v>
                </c:pt>
                <c:pt idx="117">
                  <c:v>0.90008896999999943</c:v>
                </c:pt>
                <c:pt idx="118">
                  <c:v>0.90008896999999943</c:v>
                </c:pt>
                <c:pt idx="119">
                  <c:v>0.90008896999999943</c:v>
                </c:pt>
                <c:pt idx="120">
                  <c:v>0.86635804000000005</c:v>
                </c:pt>
                <c:pt idx="121">
                  <c:v>0.86635804000000005</c:v>
                </c:pt>
                <c:pt idx="122">
                  <c:v>0.86635804000000005</c:v>
                </c:pt>
                <c:pt idx="123">
                  <c:v>0.86635804000000005</c:v>
                </c:pt>
                <c:pt idx="124">
                  <c:v>0.83494610000000002</c:v>
                </c:pt>
                <c:pt idx="125">
                  <c:v>0.83494610000000002</c:v>
                </c:pt>
                <c:pt idx="126">
                  <c:v>0.83494610000000002</c:v>
                </c:pt>
                <c:pt idx="127">
                  <c:v>0.83494610000000002</c:v>
                </c:pt>
                <c:pt idx="128">
                  <c:v>0.806362569999999</c:v>
                </c:pt>
                <c:pt idx="129">
                  <c:v>0.806362569999999</c:v>
                </c:pt>
                <c:pt idx="130">
                  <c:v>0.78069323000000068</c:v>
                </c:pt>
                <c:pt idx="131">
                  <c:v>0.78069323000000068</c:v>
                </c:pt>
                <c:pt idx="132">
                  <c:v>0.78069323000000068</c:v>
                </c:pt>
                <c:pt idx="133">
                  <c:v>0.75763005000000083</c:v>
                </c:pt>
                <c:pt idx="134">
                  <c:v>0.75763005000000083</c:v>
                </c:pt>
                <c:pt idx="135">
                  <c:v>0.75763005000000083</c:v>
                </c:pt>
                <c:pt idx="136">
                  <c:v>0.75763005000000083</c:v>
                </c:pt>
                <c:pt idx="137">
                  <c:v>0.73690844000000055</c:v>
                </c:pt>
                <c:pt idx="138">
                  <c:v>0.73690844000000055</c:v>
                </c:pt>
                <c:pt idx="139">
                  <c:v>0.73690844000000055</c:v>
                </c:pt>
                <c:pt idx="140">
                  <c:v>0.73690844000000055</c:v>
                </c:pt>
                <c:pt idx="141">
                  <c:v>0.71840970000000004</c:v>
                </c:pt>
                <c:pt idx="142">
                  <c:v>0.70178039999999997</c:v>
                </c:pt>
                <c:pt idx="143">
                  <c:v>0.68682620000000083</c:v>
                </c:pt>
                <c:pt idx="144">
                  <c:v>0.67336750000000001</c:v>
                </c:pt>
                <c:pt idx="145">
                  <c:v>0.6612546000000008</c:v>
                </c:pt>
                <c:pt idx="146">
                  <c:v>0.6612546000000008</c:v>
                </c:pt>
                <c:pt idx="147">
                  <c:v>0.6612546000000008</c:v>
                </c:pt>
                <c:pt idx="148">
                  <c:v>0.6612546000000008</c:v>
                </c:pt>
                <c:pt idx="149">
                  <c:v>0.65035299999999996</c:v>
                </c:pt>
                <c:pt idx="150">
                  <c:v>0.65035299999999996</c:v>
                </c:pt>
                <c:pt idx="151">
                  <c:v>0.65035299999999996</c:v>
                </c:pt>
                <c:pt idx="152">
                  <c:v>0.65035299999999996</c:v>
                </c:pt>
                <c:pt idx="153">
                  <c:v>0.64050410000000002</c:v>
                </c:pt>
                <c:pt idx="154">
                  <c:v>0.64050410000000002</c:v>
                </c:pt>
                <c:pt idx="155">
                  <c:v>0.63164010000000081</c:v>
                </c:pt>
                <c:pt idx="156">
                  <c:v>0.63164010000000081</c:v>
                </c:pt>
                <c:pt idx="157">
                  <c:v>0.63164010000000081</c:v>
                </c:pt>
                <c:pt idx="158">
                  <c:v>0.63164010000000081</c:v>
                </c:pt>
                <c:pt idx="159">
                  <c:v>0.62368939999999995</c:v>
                </c:pt>
                <c:pt idx="160">
                  <c:v>0.62368939999999995</c:v>
                </c:pt>
                <c:pt idx="161">
                  <c:v>0.62368939999999995</c:v>
                </c:pt>
                <c:pt idx="162">
                  <c:v>0.62368939999999995</c:v>
                </c:pt>
                <c:pt idx="163">
                  <c:v>0.62368939999999995</c:v>
                </c:pt>
                <c:pt idx="164">
                  <c:v>0.61653655999999957</c:v>
                </c:pt>
                <c:pt idx="165">
                  <c:v>0.61653655999999957</c:v>
                </c:pt>
                <c:pt idx="166">
                  <c:v>0.61653655999999957</c:v>
                </c:pt>
                <c:pt idx="167">
                  <c:v>0.61653655999999957</c:v>
                </c:pt>
                <c:pt idx="168">
                  <c:v>0.61010430000000004</c:v>
                </c:pt>
                <c:pt idx="169">
                  <c:v>0.61010430000000004</c:v>
                </c:pt>
                <c:pt idx="170">
                  <c:v>0.61010430000000004</c:v>
                </c:pt>
                <c:pt idx="171">
                  <c:v>0.61010430000000004</c:v>
                </c:pt>
                <c:pt idx="172">
                  <c:v>0.60431769999999996</c:v>
                </c:pt>
                <c:pt idx="173">
                  <c:v>0.60431769999999996</c:v>
                </c:pt>
                <c:pt idx="174">
                  <c:v>0.60431769999999996</c:v>
                </c:pt>
                <c:pt idx="175">
                  <c:v>0.60431769999999996</c:v>
                </c:pt>
                <c:pt idx="176">
                  <c:v>0.5991098000000008</c:v>
                </c:pt>
                <c:pt idx="177">
                  <c:v>0.5991098000000008</c:v>
                </c:pt>
                <c:pt idx="178">
                  <c:v>0.5991098000000008</c:v>
                </c:pt>
                <c:pt idx="179">
                  <c:v>0.5991098000000008</c:v>
                </c:pt>
                <c:pt idx="180">
                  <c:v>0.59442275999999949</c:v>
                </c:pt>
                <c:pt idx="181">
                  <c:v>0.59442275999999949</c:v>
                </c:pt>
                <c:pt idx="182">
                  <c:v>0.59442275999999949</c:v>
                </c:pt>
                <c:pt idx="183">
                  <c:v>0.59442275999999949</c:v>
                </c:pt>
                <c:pt idx="184">
                  <c:v>0.59020435999999998</c:v>
                </c:pt>
                <c:pt idx="185">
                  <c:v>0.59020435999999998</c:v>
                </c:pt>
                <c:pt idx="186">
                  <c:v>0.59020435999999998</c:v>
                </c:pt>
                <c:pt idx="187">
                  <c:v>0.59020435999999998</c:v>
                </c:pt>
                <c:pt idx="188">
                  <c:v>0.58640780000000003</c:v>
                </c:pt>
                <c:pt idx="189">
                  <c:v>0.58640780000000003</c:v>
                </c:pt>
                <c:pt idx="190">
                  <c:v>0.58640780000000003</c:v>
                </c:pt>
                <c:pt idx="191">
                  <c:v>0.58640780000000003</c:v>
                </c:pt>
                <c:pt idx="192">
                  <c:v>0.58299090000000053</c:v>
                </c:pt>
                <c:pt idx="193">
                  <c:v>0.58299090000000053</c:v>
                </c:pt>
                <c:pt idx="194">
                  <c:v>0.58299090000000053</c:v>
                </c:pt>
                <c:pt idx="195">
                  <c:v>0.58299090000000053</c:v>
                </c:pt>
                <c:pt idx="196">
                  <c:v>0.58299090000000053</c:v>
                </c:pt>
                <c:pt idx="197">
                  <c:v>0.57991570000000003</c:v>
                </c:pt>
                <c:pt idx="198">
                  <c:v>0.57991570000000003</c:v>
                </c:pt>
                <c:pt idx="199">
                  <c:v>0.57991570000000003</c:v>
                </c:pt>
                <c:pt idx="200">
                  <c:v>0.57991570000000003</c:v>
                </c:pt>
                <c:pt idx="201">
                  <c:v>0.57714799999999999</c:v>
                </c:pt>
                <c:pt idx="202">
                  <c:v>0.57714799999999999</c:v>
                </c:pt>
                <c:pt idx="203">
                  <c:v>0.57714799999999999</c:v>
                </c:pt>
                <c:pt idx="204">
                  <c:v>0.57714799999999999</c:v>
                </c:pt>
                <c:pt idx="205">
                  <c:v>0.57465710000000003</c:v>
                </c:pt>
                <c:pt idx="206">
                  <c:v>0.57465710000000003</c:v>
                </c:pt>
                <c:pt idx="207">
                  <c:v>0.57465710000000003</c:v>
                </c:pt>
                <c:pt idx="208">
                  <c:v>0.57465710000000003</c:v>
                </c:pt>
                <c:pt idx="209">
                  <c:v>0.57241523000000005</c:v>
                </c:pt>
                <c:pt idx="210">
                  <c:v>0.57241523000000005</c:v>
                </c:pt>
                <c:pt idx="211">
                  <c:v>0.57241523000000005</c:v>
                </c:pt>
                <c:pt idx="212">
                  <c:v>0.57241523000000005</c:v>
                </c:pt>
                <c:pt idx="213">
                  <c:v>0.57039759999999951</c:v>
                </c:pt>
                <c:pt idx="214">
                  <c:v>0.57039759999999951</c:v>
                </c:pt>
                <c:pt idx="215">
                  <c:v>0.57039759999999951</c:v>
                </c:pt>
                <c:pt idx="216">
                  <c:v>0.56858169999999997</c:v>
                </c:pt>
                <c:pt idx="217">
                  <c:v>0.56858169999999997</c:v>
                </c:pt>
                <c:pt idx="218">
                  <c:v>0.56858169999999997</c:v>
                </c:pt>
                <c:pt idx="219">
                  <c:v>0.56858169999999997</c:v>
                </c:pt>
                <c:pt idx="220">
                  <c:v>0.56694275000000005</c:v>
                </c:pt>
                <c:pt idx="221">
                  <c:v>0.56694275000000005</c:v>
                </c:pt>
                <c:pt idx="222">
                  <c:v>0.56694275000000005</c:v>
                </c:pt>
                <c:pt idx="223">
                  <c:v>0.56694275000000005</c:v>
                </c:pt>
                <c:pt idx="224">
                  <c:v>0.56546729999999956</c:v>
                </c:pt>
                <c:pt idx="225">
                  <c:v>0.56546729999999956</c:v>
                </c:pt>
                <c:pt idx="226">
                  <c:v>0.56546729999999956</c:v>
                </c:pt>
                <c:pt idx="227">
                  <c:v>0.56546729999999956</c:v>
                </c:pt>
                <c:pt idx="228">
                  <c:v>0.56413895000000003</c:v>
                </c:pt>
                <c:pt idx="229">
                  <c:v>0.56413895000000003</c:v>
                </c:pt>
                <c:pt idx="230">
                  <c:v>0.56413895000000003</c:v>
                </c:pt>
                <c:pt idx="231">
                  <c:v>0.56413895000000003</c:v>
                </c:pt>
                <c:pt idx="232">
                  <c:v>0.56294350000000004</c:v>
                </c:pt>
                <c:pt idx="233">
                  <c:v>0.56294350000000004</c:v>
                </c:pt>
                <c:pt idx="234">
                  <c:v>0.56294350000000004</c:v>
                </c:pt>
                <c:pt idx="235">
                  <c:v>0.56294350000000004</c:v>
                </c:pt>
                <c:pt idx="236">
                  <c:v>0.56186820000000004</c:v>
                </c:pt>
                <c:pt idx="237">
                  <c:v>0.56186820000000004</c:v>
                </c:pt>
                <c:pt idx="238">
                  <c:v>0.56186820000000004</c:v>
                </c:pt>
                <c:pt idx="239">
                  <c:v>0.56090419999999996</c:v>
                </c:pt>
                <c:pt idx="240">
                  <c:v>0.56090419999999996</c:v>
                </c:pt>
                <c:pt idx="241">
                  <c:v>0.56090419999999996</c:v>
                </c:pt>
                <c:pt idx="242">
                  <c:v>0.56090419999999996</c:v>
                </c:pt>
                <c:pt idx="243">
                  <c:v>0.56003769999999997</c:v>
                </c:pt>
                <c:pt idx="244">
                  <c:v>0.55925780000000003</c:v>
                </c:pt>
                <c:pt idx="245">
                  <c:v>0.55925780000000003</c:v>
                </c:pt>
                <c:pt idx="246">
                  <c:v>0.55925780000000003</c:v>
                </c:pt>
                <c:pt idx="247">
                  <c:v>0.55925780000000003</c:v>
                </c:pt>
                <c:pt idx="248">
                  <c:v>0.55855589999999999</c:v>
                </c:pt>
                <c:pt idx="249">
                  <c:v>0.55855589999999999</c:v>
                </c:pt>
                <c:pt idx="250">
                  <c:v>0.55855589999999999</c:v>
                </c:pt>
                <c:pt idx="251">
                  <c:v>0.55855589999999999</c:v>
                </c:pt>
                <c:pt idx="252">
                  <c:v>0.55792240000000004</c:v>
                </c:pt>
                <c:pt idx="253">
                  <c:v>0.55792240000000004</c:v>
                </c:pt>
                <c:pt idx="254">
                  <c:v>0.55792240000000004</c:v>
                </c:pt>
                <c:pt idx="255">
                  <c:v>0.55792240000000004</c:v>
                </c:pt>
                <c:pt idx="256">
                  <c:v>0.55792240000000004</c:v>
                </c:pt>
                <c:pt idx="257">
                  <c:v>0.55735206999999931</c:v>
                </c:pt>
                <c:pt idx="258">
                  <c:v>0.55735206999999931</c:v>
                </c:pt>
                <c:pt idx="259">
                  <c:v>0.55735206999999931</c:v>
                </c:pt>
                <c:pt idx="260">
                  <c:v>0.55735206999999931</c:v>
                </c:pt>
                <c:pt idx="261">
                  <c:v>0.55683863000000056</c:v>
                </c:pt>
                <c:pt idx="262">
                  <c:v>0.55683863000000056</c:v>
                </c:pt>
                <c:pt idx="263">
                  <c:v>0.55683863000000056</c:v>
                </c:pt>
                <c:pt idx="264">
                  <c:v>0.55683863000000056</c:v>
                </c:pt>
                <c:pt idx="265">
                  <c:v>0.5563766</c:v>
                </c:pt>
                <c:pt idx="266">
                  <c:v>0.55596095000000001</c:v>
                </c:pt>
                <c:pt idx="267">
                  <c:v>0.55596095000000001</c:v>
                </c:pt>
                <c:pt idx="268">
                  <c:v>0.55596095000000001</c:v>
                </c:pt>
                <c:pt idx="269">
                  <c:v>0.55596095000000001</c:v>
                </c:pt>
                <c:pt idx="270">
                  <c:v>0.5569731999999995</c:v>
                </c:pt>
                <c:pt idx="271">
                  <c:v>0.5569731999999995</c:v>
                </c:pt>
                <c:pt idx="272">
                  <c:v>0.5569731999999995</c:v>
                </c:pt>
                <c:pt idx="273">
                  <c:v>0.55788409999999999</c:v>
                </c:pt>
                <c:pt idx="274">
                  <c:v>0.55788409999999999</c:v>
                </c:pt>
                <c:pt idx="275">
                  <c:v>0.55788409999999999</c:v>
                </c:pt>
                <c:pt idx="276">
                  <c:v>0.55788409999999999</c:v>
                </c:pt>
                <c:pt idx="277">
                  <c:v>0.56880699999999951</c:v>
                </c:pt>
                <c:pt idx="278">
                  <c:v>0.56880699999999951</c:v>
                </c:pt>
                <c:pt idx="279">
                  <c:v>0.56880699999999951</c:v>
                </c:pt>
                <c:pt idx="280">
                  <c:v>0.56880699999999951</c:v>
                </c:pt>
                <c:pt idx="281">
                  <c:v>0.58892226000000003</c:v>
                </c:pt>
                <c:pt idx="282">
                  <c:v>0.58892226000000003</c:v>
                </c:pt>
                <c:pt idx="283">
                  <c:v>0.58892226000000003</c:v>
                </c:pt>
                <c:pt idx="284">
                  <c:v>0.58892226000000003</c:v>
                </c:pt>
                <c:pt idx="285">
                  <c:v>0.60702279999999997</c:v>
                </c:pt>
                <c:pt idx="286">
                  <c:v>0.60702279999999997</c:v>
                </c:pt>
                <c:pt idx="287">
                  <c:v>0.60702279999999997</c:v>
                </c:pt>
                <c:pt idx="288">
                  <c:v>0.60702279999999997</c:v>
                </c:pt>
                <c:pt idx="289">
                  <c:v>0.62066420000000055</c:v>
                </c:pt>
                <c:pt idx="290">
                  <c:v>0.62066420000000055</c:v>
                </c:pt>
                <c:pt idx="291">
                  <c:v>0.62066420000000055</c:v>
                </c:pt>
                <c:pt idx="292">
                  <c:v>0.62066420000000055</c:v>
                </c:pt>
                <c:pt idx="293">
                  <c:v>0.64219839999999995</c:v>
                </c:pt>
                <c:pt idx="294">
                  <c:v>0.64219839999999995</c:v>
                </c:pt>
                <c:pt idx="295">
                  <c:v>0.64219839999999995</c:v>
                </c:pt>
                <c:pt idx="296">
                  <c:v>0.64219839999999995</c:v>
                </c:pt>
                <c:pt idx="297">
                  <c:v>0.66156510000000002</c:v>
                </c:pt>
                <c:pt idx="298">
                  <c:v>0.66156510000000002</c:v>
                </c:pt>
                <c:pt idx="299">
                  <c:v>0.66156510000000002</c:v>
                </c:pt>
                <c:pt idx="300">
                  <c:v>0.66156510000000002</c:v>
                </c:pt>
                <c:pt idx="301">
                  <c:v>0.67652475999999995</c:v>
                </c:pt>
                <c:pt idx="302">
                  <c:v>0.67652475999999995</c:v>
                </c:pt>
                <c:pt idx="303">
                  <c:v>0.67652475999999995</c:v>
                </c:pt>
                <c:pt idx="304">
                  <c:v>0.67652475999999995</c:v>
                </c:pt>
                <c:pt idx="305">
                  <c:v>0.68070610000000054</c:v>
                </c:pt>
                <c:pt idx="306">
                  <c:v>0.68070610000000054</c:v>
                </c:pt>
                <c:pt idx="307">
                  <c:v>0.68070610000000054</c:v>
                </c:pt>
                <c:pt idx="308">
                  <c:v>0.66666820000000082</c:v>
                </c:pt>
                <c:pt idx="309">
                  <c:v>0.66666820000000082</c:v>
                </c:pt>
                <c:pt idx="310">
                  <c:v>0.66666820000000082</c:v>
                </c:pt>
                <c:pt idx="311">
                  <c:v>0.66666820000000082</c:v>
                </c:pt>
                <c:pt idx="312">
                  <c:v>0.64356106999999996</c:v>
                </c:pt>
                <c:pt idx="313">
                  <c:v>0.64356106999999996</c:v>
                </c:pt>
                <c:pt idx="314">
                  <c:v>0.64356106999999996</c:v>
                </c:pt>
                <c:pt idx="315">
                  <c:v>0.64356106999999996</c:v>
                </c:pt>
                <c:pt idx="316">
                  <c:v>0.61711603000000004</c:v>
                </c:pt>
                <c:pt idx="317">
                  <c:v>0.61711603000000004</c:v>
                </c:pt>
                <c:pt idx="318">
                  <c:v>0.61711603000000004</c:v>
                </c:pt>
                <c:pt idx="319">
                  <c:v>0.61711603000000004</c:v>
                </c:pt>
                <c:pt idx="320">
                  <c:v>0.59333104000000003</c:v>
                </c:pt>
                <c:pt idx="321">
                  <c:v>0.59333104000000003</c:v>
                </c:pt>
                <c:pt idx="322">
                  <c:v>0.59333104000000003</c:v>
                </c:pt>
                <c:pt idx="323">
                  <c:v>0.59333104000000003</c:v>
                </c:pt>
                <c:pt idx="324">
                  <c:v>0.57749170000000005</c:v>
                </c:pt>
                <c:pt idx="325">
                  <c:v>0.57749170000000005</c:v>
                </c:pt>
                <c:pt idx="326">
                  <c:v>0.57749170000000005</c:v>
                </c:pt>
                <c:pt idx="327">
                  <c:v>0.57749170000000005</c:v>
                </c:pt>
                <c:pt idx="328">
                  <c:v>0.57192372999999996</c:v>
                </c:pt>
                <c:pt idx="329">
                  <c:v>0.57192372999999996</c:v>
                </c:pt>
                <c:pt idx="330">
                  <c:v>0.57192372999999996</c:v>
                </c:pt>
                <c:pt idx="331">
                  <c:v>0.57192372999999996</c:v>
                </c:pt>
                <c:pt idx="332">
                  <c:v>0.56995404000000005</c:v>
                </c:pt>
                <c:pt idx="333">
                  <c:v>0.56995404000000005</c:v>
                </c:pt>
                <c:pt idx="334">
                  <c:v>0.56995404000000005</c:v>
                </c:pt>
                <c:pt idx="335">
                  <c:v>0.56995404000000005</c:v>
                </c:pt>
                <c:pt idx="336">
                  <c:v>0.56817627000000004</c:v>
                </c:pt>
                <c:pt idx="337">
                  <c:v>0.56817627000000004</c:v>
                </c:pt>
                <c:pt idx="338">
                  <c:v>0.56817627000000004</c:v>
                </c:pt>
                <c:pt idx="339">
                  <c:v>0.56817627000000004</c:v>
                </c:pt>
                <c:pt idx="340">
                  <c:v>0.56657649999999959</c:v>
                </c:pt>
                <c:pt idx="341">
                  <c:v>0.56657649999999959</c:v>
                </c:pt>
                <c:pt idx="342">
                  <c:v>0.56657649999999959</c:v>
                </c:pt>
                <c:pt idx="343">
                  <c:v>0.56657649999999959</c:v>
                </c:pt>
                <c:pt idx="344">
                  <c:v>0.56513685000000002</c:v>
                </c:pt>
                <c:pt idx="345">
                  <c:v>0.56384120000000082</c:v>
                </c:pt>
                <c:pt idx="346">
                  <c:v>0.56384120000000082</c:v>
                </c:pt>
                <c:pt idx="347">
                  <c:v>0.56384120000000082</c:v>
                </c:pt>
                <c:pt idx="348">
                  <c:v>0.56384120000000082</c:v>
                </c:pt>
                <c:pt idx="349">
                  <c:v>0.56384120000000082</c:v>
                </c:pt>
                <c:pt idx="350">
                  <c:v>0.56267905000000085</c:v>
                </c:pt>
                <c:pt idx="351">
                  <c:v>0.56267905000000085</c:v>
                </c:pt>
                <c:pt idx="352">
                  <c:v>0.56267905000000085</c:v>
                </c:pt>
                <c:pt idx="353">
                  <c:v>0.56267905000000085</c:v>
                </c:pt>
                <c:pt idx="354">
                  <c:v>0.56163423999999995</c:v>
                </c:pt>
                <c:pt idx="355">
                  <c:v>0.56163423999999995</c:v>
                </c:pt>
                <c:pt idx="356">
                  <c:v>0.56163423999999995</c:v>
                </c:pt>
                <c:pt idx="357">
                  <c:v>0.56163423999999995</c:v>
                </c:pt>
                <c:pt idx="358">
                  <c:v>0.56069470000000055</c:v>
                </c:pt>
                <c:pt idx="359">
                  <c:v>0.56069470000000055</c:v>
                </c:pt>
                <c:pt idx="360">
                  <c:v>0.56069470000000055</c:v>
                </c:pt>
                <c:pt idx="361">
                  <c:v>0.56069470000000055</c:v>
                </c:pt>
                <c:pt idx="362">
                  <c:v>0.55984914000000052</c:v>
                </c:pt>
                <c:pt idx="363">
                  <c:v>0.55984914000000052</c:v>
                </c:pt>
                <c:pt idx="364">
                  <c:v>0.55984914000000052</c:v>
                </c:pt>
                <c:pt idx="365">
                  <c:v>0.55984914000000052</c:v>
                </c:pt>
                <c:pt idx="366">
                  <c:v>0.55908809999999998</c:v>
                </c:pt>
                <c:pt idx="367">
                  <c:v>0.55908809999999998</c:v>
                </c:pt>
                <c:pt idx="368">
                  <c:v>0.55908809999999998</c:v>
                </c:pt>
                <c:pt idx="369">
                  <c:v>0.55908809999999998</c:v>
                </c:pt>
                <c:pt idx="370">
                  <c:v>0.5584031299999993</c:v>
                </c:pt>
                <c:pt idx="371">
                  <c:v>0.55778669999999997</c:v>
                </c:pt>
                <c:pt idx="372">
                  <c:v>0.55778669999999997</c:v>
                </c:pt>
                <c:pt idx="373">
                  <c:v>0.55778669999999997</c:v>
                </c:pt>
                <c:pt idx="374">
                  <c:v>0.55778669999999997</c:v>
                </c:pt>
                <c:pt idx="375">
                  <c:v>0.55723195999999997</c:v>
                </c:pt>
                <c:pt idx="376">
                  <c:v>0.55723195999999997</c:v>
                </c:pt>
                <c:pt idx="377">
                  <c:v>0.55723195999999997</c:v>
                </c:pt>
                <c:pt idx="378">
                  <c:v>0.55723195999999997</c:v>
                </c:pt>
                <c:pt idx="379">
                  <c:v>0.55673260000000002</c:v>
                </c:pt>
                <c:pt idx="380">
                  <c:v>0.55673260000000002</c:v>
                </c:pt>
                <c:pt idx="381">
                  <c:v>0.55673260000000002</c:v>
                </c:pt>
                <c:pt idx="382">
                  <c:v>0.55673260000000002</c:v>
                </c:pt>
                <c:pt idx="383">
                  <c:v>0.55628323999999996</c:v>
                </c:pt>
                <c:pt idx="384">
                  <c:v>0.55628323999999996</c:v>
                </c:pt>
                <c:pt idx="385">
                  <c:v>0.55628323999999996</c:v>
                </c:pt>
                <c:pt idx="386">
                  <c:v>0.55628323999999996</c:v>
                </c:pt>
                <c:pt idx="387">
                  <c:v>0.55587880000000056</c:v>
                </c:pt>
                <c:pt idx="388">
                  <c:v>0.55587880000000056</c:v>
                </c:pt>
                <c:pt idx="389">
                  <c:v>0.55587880000000056</c:v>
                </c:pt>
                <c:pt idx="390">
                  <c:v>0.55587880000000056</c:v>
                </c:pt>
                <c:pt idx="391">
                  <c:v>0.55587880000000056</c:v>
                </c:pt>
                <c:pt idx="392">
                  <c:v>0.55551479999999931</c:v>
                </c:pt>
                <c:pt idx="393">
                  <c:v>0.55551479999999931</c:v>
                </c:pt>
                <c:pt idx="394">
                  <c:v>0.55551479999999931</c:v>
                </c:pt>
                <c:pt idx="395">
                  <c:v>0.55551479999999931</c:v>
                </c:pt>
                <c:pt idx="396">
                  <c:v>0.55518719999999944</c:v>
                </c:pt>
                <c:pt idx="397">
                  <c:v>0.55518719999999944</c:v>
                </c:pt>
                <c:pt idx="398">
                  <c:v>0.55518719999999944</c:v>
                </c:pt>
                <c:pt idx="399">
                  <c:v>0.55518719999999944</c:v>
                </c:pt>
                <c:pt idx="400">
                  <c:v>0.55489235999999997</c:v>
                </c:pt>
                <c:pt idx="401">
                  <c:v>0.55489235999999997</c:v>
                </c:pt>
                <c:pt idx="402">
                  <c:v>0.55489235999999997</c:v>
                </c:pt>
                <c:pt idx="403">
                  <c:v>0.55489235999999997</c:v>
                </c:pt>
                <c:pt idx="404">
                  <c:v>0.55462699999999998</c:v>
                </c:pt>
                <c:pt idx="405">
                  <c:v>0.55462699999999998</c:v>
                </c:pt>
                <c:pt idx="406">
                  <c:v>0.55462699999999998</c:v>
                </c:pt>
                <c:pt idx="407">
                  <c:v>0.55462699999999998</c:v>
                </c:pt>
                <c:pt idx="408">
                  <c:v>0.55438816999999918</c:v>
                </c:pt>
                <c:pt idx="409">
                  <c:v>0.55438816999999918</c:v>
                </c:pt>
                <c:pt idx="410">
                  <c:v>0.55438816999999918</c:v>
                </c:pt>
                <c:pt idx="411">
                  <c:v>0.55438816999999918</c:v>
                </c:pt>
                <c:pt idx="412">
                  <c:v>0.55417322999999996</c:v>
                </c:pt>
                <c:pt idx="413">
                  <c:v>0.55417322999999996</c:v>
                </c:pt>
                <c:pt idx="414">
                  <c:v>0.55417322999999996</c:v>
                </c:pt>
                <c:pt idx="415">
                  <c:v>0.55417322999999996</c:v>
                </c:pt>
                <c:pt idx="416">
                  <c:v>0.55397929999999995</c:v>
                </c:pt>
                <c:pt idx="417">
                  <c:v>0.55397929999999995</c:v>
                </c:pt>
                <c:pt idx="418">
                  <c:v>0.55397929999999995</c:v>
                </c:pt>
                <c:pt idx="419">
                  <c:v>0.55397929999999995</c:v>
                </c:pt>
                <c:pt idx="420">
                  <c:v>0.55380510000000005</c:v>
                </c:pt>
                <c:pt idx="421">
                  <c:v>0.55380510000000005</c:v>
                </c:pt>
                <c:pt idx="422">
                  <c:v>0.55380510000000005</c:v>
                </c:pt>
                <c:pt idx="423">
                  <c:v>0.55380510000000005</c:v>
                </c:pt>
                <c:pt idx="424">
                  <c:v>0.55364793999999995</c:v>
                </c:pt>
                <c:pt idx="425">
                  <c:v>0.55364793999999995</c:v>
                </c:pt>
                <c:pt idx="426">
                  <c:v>0.55364793999999995</c:v>
                </c:pt>
                <c:pt idx="427">
                  <c:v>0.55364793999999995</c:v>
                </c:pt>
                <c:pt idx="428">
                  <c:v>0.55350689999999958</c:v>
                </c:pt>
                <c:pt idx="429">
                  <c:v>0.55350689999999958</c:v>
                </c:pt>
                <c:pt idx="430">
                  <c:v>0.55350689999999958</c:v>
                </c:pt>
                <c:pt idx="431">
                  <c:v>0.55350689999999958</c:v>
                </c:pt>
                <c:pt idx="432">
                  <c:v>0.55337965000000056</c:v>
                </c:pt>
                <c:pt idx="433">
                  <c:v>0.55337965000000056</c:v>
                </c:pt>
                <c:pt idx="434">
                  <c:v>0.55337965000000056</c:v>
                </c:pt>
                <c:pt idx="435">
                  <c:v>0.55337965000000056</c:v>
                </c:pt>
                <c:pt idx="436">
                  <c:v>0.55326514999999932</c:v>
                </c:pt>
                <c:pt idx="437">
                  <c:v>0.55326514999999932</c:v>
                </c:pt>
                <c:pt idx="438">
                  <c:v>0.55326514999999932</c:v>
                </c:pt>
                <c:pt idx="439">
                  <c:v>0.55326514999999932</c:v>
                </c:pt>
                <c:pt idx="440">
                  <c:v>0.55316209999999943</c:v>
                </c:pt>
                <c:pt idx="441">
                  <c:v>0.55316209999999943</c:v>
                </c:pt>
                <c:pt idx="442">
                  <c:v>0.55316209999999943</c:v>
                </c:pt>
                <c:pt idx="443">
                  <c:v>0.55306929999999999</c:v>
                </c:pt>
                <c:pt idx="444">
                  <c:v>0.55306929999999999</c:v>
                </c:pt>
                <c:pt idx="445">
                  <c:v>0.55306929999999999</c:v>
                </c:pt>
                <c:pt idx="446">
                  <c:v>0.55298579999999997</c:v>
                </c:pt>
                <c:pt idx="447">
                  <c:v>0.55298579999999997</c:v>
                </c:pt>
                <c:pt idx="448">
                  <c:v>0.55291060000000003</c:v>
                </c:pt>
                <c:pt idx="449">
                  <c:v>0.55291060000000003</c:v>
                </c:pt>
                <c:pt idx="450">
                  <c:v>0.55291060000000003</c:v>
                </c:pt>
                <c:pt idx="451">
                  <c:v>0.55291060000000003</c:v>
                </c:pt>
                <c:pt idx="452">
                  <c:v>0.55284319999999998</c:v>
                </c:pt>
                <c:pt idx="453">
                  <c:v>0.55284319999999998</c:v>
                </c:pt>
                <c:pt idx="454">
                  <c:v>0.55284319999999998</c:v>
                </c:pt>
                <c:pt idx="455">
                  <c:v>0.55284319999999998</c:v>
                </c:pt>
                <c:pt idx="456">
                  <c:v>0.55278265000000004</c:v>
                </c:pt>
                <c:pt idx="457">
                  <c:v>0.55278265000000004</c:v>
                </c:pt>
                <c:pt idx="458">
                  <c:v>0.55278265000000004</c:v>
                </c:pt>
                <c:pt idx="459">
                  <c:v>0.55278265000000004</c:v>
                </c:pt>
                <c:pt idx="460">
                  <c:v>0.55272829999999995</c:v>
                </c:pt>
                <c:pt idx="461">
                  <c:v>0.55272829999999995</c:v>
                </c:pt>
                <c:pt idx="462">
                  <c:v>0.55272829999999995</c:v>
                </c:pt>
                <c:pt idx="463">
                  <c:v>0.55272829999999995</c:v>
                </c:pt>
                <c:pt idx="464">
                  <c:v>0.55267935999999995</c:v>
                </c:pt>
                <c:pt idx="465">
                  <c:v>0.55267935999999995</c:v>
                </c:pt>
                <c:pt idx="466">
                  <c:v>0.55267935999999995</c:v>
                </c:pt>
                <c:pt idx="467">
                  <c:v>0.55267935999999995</c:v>
                </c:pt>
                <c:pt idx="468">
                  <c:v>0.55263530000000005</c:v>
                </c:pt>
                <c:pt idx="469">
                  <c:v>0.55263530000000005</c:v>
                </c:pt>
                <c:pt idx="470">
                  <c:v>0.55263530000000005</c:v>
                </c:pt>
                <c:pt idx="471">
                  <c:v>0.55263530000000005</c:v>
                </c:pt>
                <c:pt idx="472">
                  <c:v>0.55259559999999996</c:v>
                </c:pt>
                <c:pt idx="473">
                  <c:v>0.55259559999999996</c:v>
                </c:pt>
                <c:pt idx="474">
                  <c:v>0.55259559999999996</c:v>
                </c:pt>
                <c:pt idx="475">
                  <c:v>0.55259559999999996</c:v>
                </c:pt>
                <c:pt idx="476">
                  <c:v>0.5525599999999995</c:v>
                </c:pt>
                <c:pt idx="477">
                  <c:v>0.5525599999999995</c:v>
                </c:pt>
                <c:pt idx="478">
                  <c:v>0.5525599999999995</c:v>
                </c:pt>
                <c:pt idx="479">
                  <c:v>0.5525599999999995</c:v>
                </c:pt>
                <c:pt idx="480">
                  <c:v>0.55252783999999999</c:v>
                </c:pt>
                <c:pt idx="481">
                  <c:v>0.55252783999999999</c:v>
                </c:pt>
                <c:pt idx="482">
                  <c:v>0.55252783999999999</c:v>
                </c:pt>
                <c:pt idx="483">
                  <c:v>0.55252783999999999</c:v>
                </c:pt>
                <c:pt idx="484">
                  <c:v>0.55249893999999999</c:v>
                </c:pt>
                <c:pt idx="485">
                  <c:v>0.55249893999999999</c:v>
                </c:pt>
                <c:pt idx="486">
                  <c:v>0.55249893999999999</c:v>
                </c:pt>
                <c:pt idx="487">
                  <c:v>0.55249893999999999</c:v>
                </c:pt>
                <c:pt idx="488">
                  <c:v>0.55247294999999919</c:v>
                </c:pt>
                <c:pt idx="489">
                  <c:v>0.55247294999999919</c:v>
                </c:pt>
                <c:pt idx="490">
                  <c:v>0.55247294999999919</c:v>
                </c:pt>
                <c:pt idx="491">
                  <c:v>0.55247294999999919</c:v>
                </c:pt>
                <c:pt idx="492">
                  <c:v>0.55244950000000004</c:v>
                </c:pt>
                <c:pt idx="493">
                  <c:v>0.55244950000000004</c:v>
                </c:pt>
                <c:pt idx="494">
                  <c:v>0.55244950000000004</c:v>
                </c:pt>
                <c:pt idx="495">
                  <c:v>0.55242840000000004</c:v>
                </c:pt>
                <c:pt idx="496">
                  <c:v>0.55242840000000004</c:v>
                </c:pt>
                <c:pt idx="497">
                  <c:v>0.55242840000000004</c:v>
                </c:pt>
                <c:pt idx="498">
                  <c:v>0.55242840000000004</c:v>
                </c:pt>
                <c:pt idx="499">
                  <c:v>0.55240946999999996</c:v>
                </c:pt>
                <c:pt idx="500">
                  <c:v>0.55240946999999996</c:v>
                </c:pt>
                <c:pt idx="501">
                  <c:v>0.55240946999999996</c:v>
                </c:pt>
                <c:pt idx="502">
                  <c:v>0.55239235999999958</c:v>
                </c:pt>
                <c:pt idx="503">
                  <c:v>0.55237700000000001</c:v>
                </c:pt>
                <c:pt idx="504">
                  <c:v>0.55237700000000001</c:v>
                </c:pt>
                <c:pt idx="505">
                  <c:v>0.55237700000000001</c:v>
                </c:pt>
                <c:pt idx="506">
                  <c:v>0.55237700000000001</c:v>
                </c:pt>
                <c:pt idx="507">
                  <c:v>0.55236309999999944</c:v>
                </c:pt>
                <c:pt idx="508">
                  <c:v>0.55236309999999944</c:v>
                </c:pt>
                <c:pt idx="509">
                  <c:v>0.55236309999999944</c:v>
                </c:pt>
                <c:pt idx="510">
                  <c:v>0.55236309999999944</c:v>
                </c:pt>
                <c:pt idx="511">
                  <c:v>0.55236309999999944</c:v>
                </c:pt>
                <c:pt idx="512">
                  <c:v>0.55235060000000002</c:v>
                </c:pt>
                <c:pt idx="513">
                  <c:v>0.55235060000000002</c:v>
                </c:pt>
                <c:pt idx="514">
                  <c:v>0.55235060000000002</c:v>
                </c:pt>
                <c:pt idx="515">
                  <c:v>0.55235060000000002</c:v>
                </c:pt>
                <c:pt idx="516">
                  <c:v>0.55233940000000004</c:v>
                </c:pt>
                <c:pt idx="517">
                  <c:v>0.55233940000000004</c:v>
                </c:pt>
                <c:pt idx="518">
                  <c:v>0.55233940000000004</c:v>
                </c:pt>
                <c:pt idx="519">
                  <c:v>0.55233940000000004</c:v>
                </c:pt>
                <c:pt idx="520">
                  <c:v>0.55232935999999999</c:v>
                </c:pt>
                <c:pt idx="521">
                  <c:v>0.55232935999999999</c:v>
                </c:pt>
                <c:pt idx="522">
                  <c:v>0.55232935999999999</c:v>
                </c:pt>
                <c:pt idx="523">
                  <c:v>0.55232935999999999</c:v>
                </c:pt>
                <c:pt idx="524">
                  <c:v>0.55232029999999999</c:v>
                </c:pt>
                <c:pt idx="525">
                  <c:v>0.55232029999999999</c:v>
                </c:pt>
                <c:pt idx="526">
                  <c:v>0.55232029999999999</c:v>
                </c:pt>
                <c:pt idx="527">
                  <c:v>0.55232029999999999</c:v>
                </c:pt>
                <c:pt idx="528">
                  <c:v>0.55231213999999917</c:v>
                </c:pt>
                <c:pt idx="529">
                  <c:v>0.55231213999999917</c:v>
                </c:pt>
                <c:pt idx="530">
                  <c:v>0.55231213999999917</c:v>
                </c:pt>
                <c:pt idx="531">
                  <c:v>0.55231213999999917</c:v>
                </c:pt>
                <c:pt idx="532">
                  <c:v>0.55230480000000004</c:v>
                </c:pt>
                <c:pt idx="533">
                  <c:v>0.55230480000000004</c:v>
                </c:pt>
                <c:pt idx="534">
                  <c:v>0.55230480000000004</c:v>
                </c:pt>
                <c:pt idx="535">
                  <c:v>0.55230480000000004</c:v>
                </c:pt>
                <c:pt idx="536">
                  <c:v>0.55229819999999996</c:v>
                </c:pt>
                <c:pt idx="537">
                  <c:v>0.55229819999999996</c:v>
                </c:pt>
                <c:pt idx="538">
                  <c:v>0.55229819999999996</c:v>
                </c:pt>
                <c:pt idx="539">
                  <c:v>0.55229819999999996</c:v>
                </c:pt>
                <c:pt idx="540">
                  <c:v>0.55229229999999996</c:v>
                </c:pt>
                <c:pt idx="541">
                  <c:v>0.55229229999999996</c:v>
                </c:pt>
                <c:pt idx="542">
                  <c:v>0.55229229999999996</c:v>
                </c:pt>
                <c:pt idx="543">
                  <c:v>0.55229229999999996</c:v>
                </c:pt>
                <c:pt idx="544">
                  <c:v>0.55228689999999958</c:v>
                </c:pt>
                <c:pt idx="545">
                  <c:v>0.55228689999999958</c:v>
                </c:pt>
                <c:pt idx="546">
                  <c:v>0.55228689999999958</c:v>
                </c:pt>
                <c:pt idx="547">
                  <c:v>0.55228689999999958</c:v>
                </c:pt>
                <c:pt idx="548">
                  <c:v>0.55228209999999944</c:v>
                </c:pt>
                <c:pt idx="549">
                  <c:v>0.55228209999999944</c:v>
                </c:pt>
                <c:pt idx="550">
                  <c:v>0.55228209999999944</c:v>
                </c:pt>
                <c:pt idx="551">
                  <c:v>0.55228209999999944</c:v>
                </c:pt>
                <c:pt idx="552">
                  <c:v>0.55227780000000004</c:v>
                </c:pt>
                <c:pt idx="553">
                  <c:v>0.55227780000000004</c:v>
                </c:pt>
                <c:pt idx="554">
                  <c:v>0.55227780000000004</c:v>
                </c:pt>
                <c:pt idx="555">
                  <c:v>0.55227780000000004</c:v>
                </c:pt>
                <c:pt idx="556">
                  <c:v>0.55227780000000004</c:v>
                </c:pt>
                <c:pt idx="557">
                  <c:v>0.5522738699999995</c:v>
                </c:pt>
                <c:pt idx="558">
                  <c:v>0.5522738699999995</c:v>
                </c:pt>
                <c:pt idx="559">
                  <c:v>0.5522738699999995</c:v>
                </c:pt>
                <c:pt idx="560">
                  <c:v>0.5522738699999995</c:v>
                </c:pt>
                <c:pt idx="561">
                  <c:v>0.55227035000000002</c:v>
                </c:pt>
                <c:pt idx="562">
                  <c:v>0.55227035000000002</c:v>
                </c:pt>
                <c:pt idx="563">
                  <c:v>0.55227035000000002</c:v>
                </c:pt>
                <c:pt idx="564">
                  <c:v>0.55227035000000002</c:v>
                </c:pt>
                <c:pt idx="565">
                  <c:v>0.55227035000000002</c:v>
                </c:pt>
                <c:pt idx="566">
                  <c:v>0.55226719999999918</c:v>
                </c:pt>
                <c:pt idx="567">
                  <c:v>0.55226719999999918</c:v>
                </c:pt>
                <c:pt idx="568">
                  <c:v>0.55226719999999918</c:v>
                </c:pt>
                <c:pt idx="569">
                  <c:v>0.55226719999999918</c:v>
                </c:pt>
                <c:pt idx="570">
                  <c:v>0.55226439999999943</c:v>
                </c:pt>
                <c:pt idx="571">
                  <c:v>0.55226439999999943</c:v>
                </c:pt>
                <c:pt idx="572">
                  <c:v>0.55226439999999943</c:v>
                </c:pt>
                <c:pt idx="573">
                  <c:v>0.55226439999999943</c:v>
                </c:pt>
                <c:pt idx="574">
                  <c:v>0.55226180000000002</c:v>
                </c:pt>
                <c:pt idx="575">
                  <c:v>0.55226180000000002</c:v>
                </c:pt>
                <c:pt idx="576">
                  <c:v>0.55226180000000002</c:v>
                </c:pt>
                <c:pt idx="577">
                  <c:v>0.55226180000000002</c:v>
                </c:pt>
                <c:pt idx="578">
                  <c:v>0.55225950000000001</c:v>
                </c:pt>
                <c:pt idx="579">
                  <c:v>0.55225950000000001</c:v>
                </c:pt>
                <c:pt idx="580">
                  <c:v>0.55225950000000001</c:v>
                </c:pt>
                <c:pt idx="581">
                  <c:v>0.55225950000000001</c:v>
                </c:pt>
                <c:pt idx="582">
                  <c:v>0.55225740000000001</c:v>
                </c:pt>
                <c:pt idx="583">
                  <c:v>0.55225740000000001</c:v>
                </c:pt>
                <c:pt idx="584">
                  <c:v>0.55225740000000001</c:v>
                </c:pt>
                <c:pt idx="585">
                  <c:v>0.55225740000000001</c:v>
                </c:pt>
                <c:pt idx="586">
                  <c:v>0.55225740000000001</c:v>
                </c:pt>
                <c:pt idx="587">
                  <c:v>0.55225559999999996</c:v>
                </c:pt>
                <c:pt idx="588">
                  <c:v>0.55225559999999996</c:v>
                </c:pt>
                <c:pt idx="589">
                  <c:v>0.55225559999999996</c:v>
                </c:pt>
                <c:pt idx="590">
                  <c:v>0.55225559999999996</c:v>
                </c:pt>
                <c:pt idx="591">
                  <c:v>0.55225389999999996</c:v>
                </c:pt>
                <c:pt idx="592">
                  <c:v>0.55225389999999996</c:v>
                </c:pt>
                <c:pt idx="593">
                  <c:v>0.55225389999999996</c:v>
                </c:pt>
                <c:pt idx="594">
                  <c:v>0.55225389999999996</c:v>
                </c:pt>
                <c:pt idx="595">
                  <c:v>0.55225389999999996</c:v>
                </c:pt>
                <c:pt idx="596">
                  <c:v>0.55225239999999931</c:v>
                </c:pt>
                <c:pt idx="597">
                  <c:v>0.55225239999999931</c:v>
                </c:pt>
                <c:pt idx="598">
                  <c:v>0.55225239999999931</c:v>
                </c:pt>
                <c:pt idx="599">
                  <c:v>0.55225239999999931</c:v>
                </c:pt>
                <c:pt idx="600">
                  <c:v>0.55225104000000003</c:v>
                </c:pt>
                <c:pt idx="601">
                  <c:v>0.55225104000000003</c:v>
                </c:pt>
                <c:pt idx="602">
                  <c:v>0.55225104000000003</c:v>
                </c:pt>
                <c:pt idx="603">
                  <c:v>0.55225104000000003</c:v>
                </c:pt>
                <c:pt idx="604">
                  <c:v>0.55225104000000003</c:v>
                </c:pt>
                <c:pt idx="605">
                  <c:v>0.55224980000000068</c:v>
                </c:pt>
                <c:pt idx="606">
                  <c:v>0.55224980000000068</c:v>
                </c:pt>
                <c:pt idx="607">
                  <c:v>0.55224980000000068</c:v>
                </c:pt>
                <c:pt idx="608">
                  <c:v>0.55224980000000068</c:v>
                </c:pt>
                <c:pt idx="609">
                  <c:v>0.55224980000000068</c:v>
                </c:pt>
                <c:pt idx="610">
                  <c:v>0.55224870000000004</c:v>
                </c:pt>
                <c:pt idx="611">
                  <c:v>0.55224870000000004</c:v>
                </c:pt>
                <c:pt idx="612">
                  <c:v>0.55224870000000004</c:v>
                </c:pt>
                <c:pt idx="613">
                  <c:v>0.55224870000000004</c:v>
                </c:pt>
                <c:pt idx="614">
                  <c:v>0.55224870000000004</c:v>
                </c:pt>
                <c:pt idx="615">
                  <c:v>0.55224770000000001</c:v>
                </c:pt>
                <c:pt idx="616">
                  <c:v>0.55224770000000001</c:v>
                </c:pt>
                <c:pt idx="617">
                  <c:v>0.55224770000000001</c:v>
                </c:pt>
                <c:pt idx="618">
                  <c:v>0.55224770000000001</c:v>
                </c:pt>
                <c:pt idx="619">
                  <c:v>0.55224770000000001</c:v>
                </c:pt>
                <c:pt idx="620">
                  <c:v>0.55224680000000004</c:v>
                </c:pt>
                <c:pt idx="621">
                  <c:v>0.55224680000000004</c:v>
                </c:pt>
                <c:pt idx="622">
                  <c:v>0.55224680000000004</c:v>
                </c:pt>
                <c:pt idx="623">
                  <c:v>0.55224680000000004</c:v>
                </c:pt>
                <c:pt idx="624">
                  <c:v>0.55224680000000004</c:v>
                </c:pt>
                <c:pt idx="625">
                  <c:v>0.55224603000000005</c:v>
                </c:pt>
                <c:pt idx="626">
                  <c:v>0.55224603000000005</c:v>
                </c:pt>
                <c:pt idx="627">
                  <c:v>0.55224603000000005</c:v>
                </c:pt>
                <c:pt idx="628">
                  <c:v>0.55224603000000005</c:v>
                </c:pt>
                <c:pt idx="629">
                  <c:v>0.55224603000000005</c:v>
                </c:pt>
                <c:pt idx="630">
                  <c:v>0.55224530000000005</c:v>
                </c:pt>
                <c:pt idx="631">
                  <c:v>0.55224530000000005</c:v>
                </c:pt>
                <c:pt idx="632">
                  <c:v>0.55224530000000005</c:v>
                </c:pt>
                <c:pt idx="633">
                  <c:v>0.55224530000000005</c:v>
                </c:pt>
                <c:pt idx="634">
                  <c:v>0.55224530000000005</c:v>
                </c:pt>
                <c:pt idx="635">
                  <c:v>0.55224466000000005</c:v>
                </c:pt>
                <c:pt idx="636">
                  <c:v>0.55224466000000005</c:v>
                </c:pt>
                <c:pt idx="637">
                  <c:v>0.55224466000000005</c:v>
                </c:pt>
                <c:pt idx="638">
                  <c:v>0.55224406999999998</c:v>
                </c:pt>
                <c:pt idx="639">
                  <c:v>0.55224406999999998</c:v>
                </c:pt>
                <c:pt idx="640">
                  <c:v>0.55224406999999998</c:v>
                </c:pt>
                <c:pt idx="641">
                  <c:v>0.55224406999999998</c:v>
                </c:pt>
                <c:pt idx="642">
                  <c:v>0.55224353000000004</c:v>
                </c:pt>
                <c:pt idx="643">
                  <c:v>0.55224353000000004</c:v>
                </c:pt>
                <c:pt idx="644">
                  <c:v>0.55224353000000004</c:v>
                </c:pt>
                <c:pt idx="645">
                  <c:v>0.55224353000000004</c:v>
                </c:pt>
                <c:pt idx="646">
                  <c:v>0.55224353000000004</c:v>
                </c:pt>
                <c:pt idx="647">
                  <c:v>0.55224353000000004</c:v>
                </c:pt>
                <c:pt idx="648">
                  <c:v>0.55224304999999996</c:v>
                </c:pt>
                <c:pt idx="649">
                  <c:v>0.55224304999999996</c:v>
                </c:pt>
                <c:pt idx="650">
                  <c:v>0.55224304999999996</c:v>
                </c:pt>
                <c:pt idx="651">
                  <c:v>0.55224264000000001</c:v>
                </c:pt>
                <c:pt idx="652">
                  <c:v>0.55224264000000001</c:v>
                </c:pt>
                <c:pt idx="653">
                  <c:v>0.55224264000000001</c:v>
                </c:pt>
                <c:pt idx="654">
                  <c:v>0.55224264000000001</c:v>
                </c:pt>
                <c:pt idx="655">
                  <c:v>0.55224264000000001</c:v>
                </c:pt>
                <c:pt idx="656">
                  <c:v>0.55224229999999996</c:v>
                </c:pt>
                <c:pt idx="657">
                  <c:v>0.55224229999999996</c:v>
                </c:pt>
                <c:pt idx="658">
                  <c:v>0.55224229999999996</c:v>
                </c:pt>
                <c:pt idx="659">
                  <c:v>0.55224229999999996</c:v>
                </c:pt>
                <c:pt idx="660">
                  <c:v>0.55224229999999996</c:v>
                </c:pt>
                <c:pt idx="661">
                  <c:v>0.55224189999999995</c:v>
                </c:pt>
                <c:pt idx="662">
                  <c:v>0.55224189999999995</c:v>
                </c:pt>
                <c:pt idx="663">
                  <c:v>0.55224189999999995</c:v>
                </c:pt>
                <c:pt idx="664">
                  <c:v>0.55224189999999995</c:v>
                </c:pt>
                <c:pt idx="665">
                  <c:v>0.55224189999999995</c:v>
                </c:pt>
                <c:pt idx="666">
                  <c:v>0.55224160000000055</c:v>
                </c:pt>
                <c:pt idx="667">
                  <c:v>0.55224160000000055</c:v>
                </c:pt>
                <c:pt idx="668">
                  <c:v>0.55224160000000055</c:v>
                </c:pt>
                <c:pt idx="669">
                  <c:v>0.55224160000000055</c:v>
                </c:pt>
                <c:pt idx="670">
                  <c:v>0.55224160000000055</c:v>
                </c:pt>
                <c:pt idx="671">
                  <c:v>0.55224130000000005</c:v>
                </c:pt>
                <c:pt idx="672">
                  <c:v>0.55224130000000005</c:v>
                </c:pt>
                <c:pt idx="673">
                  <c:v>0.55224130000000005</c:v>
                </c:pt>
                <c:pt idx="674">
                  <c:v>0.55224130000000005</c:v>
                </c:pt>
                <c:pt idx="675">
                  <c:v>0.55224130000000005</c:v>
                </c:pt>
                <c:pt idx="676">
                  <c:v>0.55224110000000004</c:v>
                </c:pt>
                <c:pt idx="677">
                  <c:v>0.55224110000000004</c:v>
                </c:pt>
                <c:pt idx="678">
                  <c:v>0.55224110000000004</c:v>
                </c:pt>
                <c:pt idx="679">
                  <c:v>0.55224110000000004</c:v>
                </c:pt>
                <c:pt idx="680">
                  <c:v>0.55224110000000004</c:v>
                </c:pt>
                <c:pt idx="681">
                  <c:v>0.55224085000000056</c:v>
                </c:pt>
                <c:pt idx="682">
                  <c:v>0.55224085000000056</c:v>
                </c:pt>
                <c:pt idx="683">
                  <c:v>0.55224085000000056</c:v>
                </c:pt>
                <c:pt idx="684">
                  <c:v>0.55224085000000056</c:v>
                </c:pt>
                <c:pt idx="685">
                  <c:v>0.55224066999999999</c:v>
                </c:pt>
                <c:pt idx="686">
                  <c:v>0.55224066999999999</c:v>
                </c:pt>
                <c:pt idx="687">
                  <c:v>0.55224066999999999</c:v>
                </c:pt>
                <c:pt idx="688">
                  <c:v>0.55224066999999999</c:v>
                </c:pt>
                <c:pt idx="689">
                  <c:v>0.55224066999999999</c:v>
                </c:pt>
                <c:pt idx="690">
                  <c:v>0.55224043000000056</c:v>
                </c:pt>
                <c:pt idx="691">
                  <c:v>0.55224043000000056</c:v>
                </c:pt>
                <c:pt idx="692">
                  <c:v>0.55224043000000056</c:v>
                </c:pt>
                <c:pt idx="693">
                  <c:v>0.55224043000000056</c:v>
                </c:pt>
                <c:pt idx="694">
                  <c:v>0.55224043000000056</c:v>
                </c:pt>
                <c:pt idx="695">
                  <c:v>0.55224030000000002</c:v>
                </c:pt>
                <c:pt idx="696">
                  <c:v>0.55224013000000005</c:v>
                </c:pt>
                <c:pt idx="697">
                  <c:v>0.55224013000000005</c:v>
                </c:pt>
                <c:pt idx="698">
                  <c:v>0.55224013000000005</c:v>
                </c:pt>
                <c:pt idx="699">
                  <c:v>0.55223999999999951</c:v>
                </c:pt>
                <c:pt idx="700">
                  <c:v>0.55223999999999951</c:v>
                </c:pt>
                <c:pt idx="701">
                  <c:v>0.55223999999999951</c:v>
                </c:pt>
                <c:pt idx="702">
                  <c:v>0.55223999999999951</c:v>
                </c:pt>
                <c:pt idx="703">
                  <c:v>0.55223999999999951</c:v>
                </c:pt>
                <c:pt idx="704">
                  <c:v>0.55223999999999951</c:v>
                </c:pt>
                <c:pt idx="705">
                  <c:v>0.55223990000000001</c:v>
                </c:pt>
                <c:pt idx="706">
                  <c:v>0.55223990000000001</c:v>
                </c:pt>
                <c:pt idx="707">
                  <c:v>0.55223990000000001</c:v>
                </c:pt>
                <c:pt idx="708">
                  <c:v>0.55223990000000001</c:v>
                </c:pt>
                <c:pt idx="709">
                  <c:v>0.5522397999999995</c:v>
                </c:pt>
                <c:pt idx="710">
                  <c:v>0.5522397999999995</c:v>
                </c:pt>
                <c:pt idx="711">
                  <c:v>0.5522397999999995</c:v>
                </c:pt>
                <c:pt idx="712">
                  <c:v>0.55223966000000002</c:v>
                </c:pt>
                <c:pt idx="713">
                  <c:v>0.55223966000000002</c:v>
                </c:pt>
                <c:pt idx="714">
                  <c:v>0.55223966000000002</c:v>
                </c:pt>
                <c:pt idx="715">
                  <c:v>0.55223966000000002</c:v>
                </c:pt>
                <c:pt idx="716">
                  <c:v>0.55223960000000005</c:v>
                </c:pt>
                <c:pt idx="717">
                  <c:v>0.55223960000000005</c:v>
                </c:pt>
                <c:pt idx="718">
                  <c:v>0.55223960000000005</c:v>
                </c:pt>
                <c:pt idx="719">
                  <c:v>0.55223960000000005</c:v>
                </c:pt>
                <c:pt idx="720">
                  <c:v>0.55223960000000005</c:v>
                </c:pt>
                <c:pt idx="721">
                  <c:v>0.55223953999999997</c:v>
                </c:pt>
                <c:pt idx="722">
                  <c:v>0.55223953999999997</c:v>
                </c:pt>
                <c:pt idx="723">
                  <c:v>0.55223953999999997</c:v>
                </c:pt>
                <c:pt idx="724">
                  <c:v>0.55223940000000005</c:v>
                </c:pt>
                <c:pt idx="725">
                  <c:v>0.55223940000000005</c:v>
                </c:pt>
                <c:pt idx="726">
                  <c:v>0.55223940000000005</c:v>
                </c:pt>
                <c:pt idx="727">
                  <c:v>0.55223940000000005</c:v>
                </c:pt>
                <c:pt idx="728">
                  <c:v>0.55223940000000005</c:v>
                </c:pt>
                <c:pt idx="729">
                  <c:v>0.55223935999999996</c:v>
                </c:pt>
                <c:pt idx="730">
                  <c:v>0.55223935999999996</c:v>
                </c:pt>
                <c:pt idx="731">
                  <c:v>0.55223935999999996</c:v>
                </c:pt>
                <c:pt idx="732">
                  <c:v>0.55223935999999996</c:v>
                </c:pt>
                <c:pt idx="733">
                  <c:v>0.55223935999999996</c:v>
                </c:pt>
                <c:pt idx="734">
                  <c:v>0.55223929999999999</c:v>
                </c:pt>
                <c:pt idx="735">
                  <c:v>0.55223929999999999</c:v>
                </c:pt>
                <c:pt idx="736">
                  <c:v>0.55223929999999999</c:v>
                </c:pt>
                <c:pt idx="737">
                  <c:v>0.55223929999999999</c:v>
                </c:pt>
                <c:pt idx="738">
                  <c:v>0.55223929999999999</c:v>
                </c:pt>
                <c:pt idx="739">
                  <c:v>0.55223929999999999</c:v>
                </c:pt>
                <c:pt idx="740">
                  <c:v>0.55223929999999999</c:v>
                </c:pt>
                <c:pt idx="741">
                  <c:v>0.55223929999999999</c:v>
                </c:pt>
                <c:pt idx="742">
                  <c:v>0.55223924000000002</c:v>
                </c:pt>
                <c:pt idx="743">
                  <c:v>0.55223924000000002</c:v>
                </c:pt>
                <c:pt idx="744">
                  <c:v>0.55223924000000002</c:v>
                </c:pt>
                <c:pt idx="745">
                  <c:v>0.55223924000000002</c:v>
                </c:pt>
                <c:pt idx="746">
                  <c:v>0.55223920000000004</c:v>
                </c:pt>
                <c:pt idx="747">
                  <c:v>0.55223920000000004</c:v>
                </c:pt>
                <c:pt idx="748">
                  <c:v>0.55223920000000004</c:v>
                </c:pt>
                <c:pt idx="749">
                  <c:v>0.55223920000000004</c:v>
                </c:pt>
                <c:pt idx="750">
                  <c:v>0.55223909999999998</c:v>
                </c:pt>
                <c:pt idx="751">
                  <c:v>0.55223909999999998</c:v>
                </c:pt>
                <c:pt idx="752">
                  <c:v>0.55223909999999998</c:v>
                </c:pt>
                <c:pt idx="753">
                  <c:v>0.55223909999999998</c:v>
                </c:pt>
                <c:pt idx="754">
                  <c:v>0.55223909999999998</c:v>
                </c:pt>
                <c:pt idx="755">
                  <c:v>0.55223909999999998</c:v>
                </c:pt>
                <c:pt idx="756">
                  <c:v>0.55223906</c:v>
                </c:pt>
                <c:pt idx="757">
                  <c:v>0.55223906</c:v>
                </c:pt>
                <c:pt idx="758">
                  <c:v>0.55223906</c:v>
                </c:pt>
                <c:pt idx="759">
                  <c:v>0.55223906</c:v>
                </c:pt>
                <c:pt idx="760">
                  <c:v>0.5528265</c:v>
                </c:pt>
                <c:pt idx="761">
                  <c:v>0.5528265</c:v>
                </c:pt>
                <c:pt idx="762">
                  <c:v>0.5528265</c:v>
                </c:pt>
                <c:pt idx="763">
                  <c:v>0.5528265</c:v>
                </c:pt>
                <c:pt idx="764">
                  <c:v>0.55440080000000003</c:v>
                </c:pt>
                <c:pt idx="765">
                  <c:v>0.55440080000000003</c:v>
                </c:pt>
                <c:pt idx="766">
                  <c:v>0.55440080000000003</c:v>
                </c:pt>
                <c:pt idx="767">
                  <c:v>0.55440080000000003</c:v>
                </c:pt>
                <c:pt idx="768">
                  <c:v>0.56228029999999996</c:v>
                </c:pt>
                <c:pt idx="769">
                  <c:v>0.56228029999999996</c:v>
                </c:pt>
                <c:pt idx="770">
                  <c:v>0.56937146000000005</c:v>
                </c:pt>
                <c:pt idx="771">
                  <c:v>0.56937146000000005</c:v>
                </c:pt>
                <c:pt idx="772">
                  <c:v>0.56937146000000005</c:v>
                </c:pt>
                <c:pt idx="773">
                  <c:v>0.57616913000000003</c:v>
                </c:pt>
                <c:pt idx="774">
                  <c:v>0.57616913000000003</c:v>
                </c:pt>
                <c:pt idx="775">
                  <c:v>0.57616913000000003</c:v>
                </c:pt>
                <c:pt idx="776">
                  <c:v>0.58425740000000004</c:v>
                </c:pt>
                <c:pt idx="777">
                  <c:v>0.58425740000000004</c:v>
                </c:pt>
                <c:pt idx="778">
                  <c:v>0.58425740000000004</c:v>
                </c:pt>
                <c:pt idx="779">
                  <c:v>0.58425740000000004</c:v>
                </c:pt>
                <c:pt idx="780">
                  <c:v>0.58425740000000004</c:v>
                </c:pt>
                <c:pt idx="781">
                  <c:v>0.58594053999999995</c:v>
                </c:pt>
                <c:pt idx="782">
                  <c:v>0.58594053999999995</c:v>
                </c:pt>
                <c:pt idx="783">
                  <c:v>0.58594053999999995</c:v>
                </c:pt>
                <c:pt idx="784">
                  <c:v>0.58594053999999995</c:v>
                </c:pt>
                <c:pt idx="785">
                  <c:v>0.58594053999999995</c:v>
                </c:pt>
                <c:pt idx="786">
                  <c:v>0.58745413999999996</c:v>
                </c:pt>
                <c:pt idx="787">
                  <c:v>0.58745413999999996</c:v>
                </c:pt>
                <c:pt idx="788">
                  <c:v>0.58745413999999996</c:v>
                </c:pt>
                <c:pt idx="789">
                  <c:v>0.58745413999999996</c:v>
                </c:pt>
                <c:pt idx="790">
                  <c:v>0.58881514999999951</c:v>
                </c:pt>
                <c:pt idx="791">
                  <c:v>0.58881514999999951</c:v>
                </c:pt>
                <c:pt idx="792">
                  <c:v>0.58881514999999951</c:v>
                </c:pt>
                <c:pt idx="793">
                  <c:v>0.58881514999999951</c:v>
                </c:pt>
                <c:pt idx="794">
                  <c:v>0.58881514999999951</c:v>
                </c:pt>
                <c:pt idx="795">
                  <c:v>0.59005105000000069</c:v>
                </c:pt>
                <c:pt idx="796">
                  <c:v>0.59005105000000069</c:v>
                </c:pt>
                <c:pt idx="797">
                  <c:v>0.59005105000000069</c:v>
                </c:pt>
                <c:pt idx="798">
                  <c:v>0.59005105000000069</c:v>
                </c:pt>
                <c:pt idx="799">
                  <c:v>0.59005105000000069</c:v>
                </c:pt>
                <c:pt idx="800">
                  <c:v>0.58970370000000005</c:v>
                </c:pt>
                <c:pt idx="801">
                  <c:v>0.58970370000000005</c:v>
                </c:pt>
                <c:pt idx="802">
                  <c:v>0.58970370000000005</c:v>
                </c:pt>
                <c:pt idx="803">
                  <c:v>0.58970370000000005</c:v>
                </c:pt>
                <c:pt idx="804">
                  <c:v>0.58970370000000005</c:v>
                </c:pt>
                <c:pt idx="805">
                  <c:v>0.58595719999999996</c:v>
                </c:pt>
                <c:pt idx="806">
                  <c:v>0.58595719999999996</c:v>
                </c:pt>
                <c:pt idx="807">
                  <c:v>0.58595719999999996</c:v>
                </c:pt>
                <c:pt idx="808">
                  <c:v>0.58595719999999996</c:v>
                </c:pt>
                <c:pt idx="809">
                  <c:v>0.58595719999999996</c:v>
                </c:pt>
                <c:pt idx="810">
                  <c:v>0.58258540000000003</c:v>
                </c:pt>
                <c:pt idx="811">
                  <c:v>0.58258540000000003</c:v>
                </c:pt>
                <c:pt idx="812">
                  <c:v>0.58258540000000003</c:v>
                </c:pt>
                <c:pt idx="813">
                  <c:v>0.58258540000000003</c:v>
                </c:pt>
                <c:pt idx="814">
                  <c:v>0.58258540000000003</c:v>
                </c:pt>
                <c:pt idx="815">
                  <c:v>0.58258540000000003</c:v>
                </c:pt>
                <c:pt idx="816">
                  <c:v>0.57955073999999951</c:v>
                </c:pt>
                <c:pt idx="817">
                  <c:v>0.57955073999999951</c:v>
                </c:pt>
                <c:pt idx="818">
                  <c:v>0.57955073999999951</c:v>
                </c:pt>
                <c:pt idx="819">
                  <c:v>0.57955073999999951</c:v>
                </c:pt>
                <c:pt idx="820">
                  <c:v>0.57681954000000002</c:v>
                </c:pt>
                <c:pt idx="821">
                  <c:v>0.57681954000000002</c:v>
                </c:pt>
                <c:pt idx="822">
                  <c:v>0.57681954000000002</c:v>
                </c:pt>
                <c:pt idx="823">
                  <c:v>0.57681954000000002</c:v>
                </c:pt>
                <c:pt idx="824">
                  <c:v>0.57681954000000002</c:v>
                </c:pt>
                <c:pt idx="825">
                  <c:v>0.57436144</c:v>
                </c:pt>
                <c:pt idx="826">
                  <c:v>0.57436144</c:v>
                </c:pt>
                <c:pt idx="827">
                  <c:v>0.57436144</c:v>
                </c:pt>
                <c:pt idx="828">
                  <c:v>0.57436144</c:v>
                </c:pt>
                <c:pt idx="829">
                  <c:v>0.5721492000000008</c:v>
                </c:pt>
                <c:pt idx="830">
                  <c:v>0.5721492000000008</c:v>
                </c:pt>
                <c:pt idx="831">
                  <c:v>0.5721492000000008</c:v>
                </c:pt>
                <c:pt idx="832">
                  <c:v>0.5721492000000008</c:v>
                </c:pt>
                <c:pt idx="833">
                  <c:v>0.5721492000000008</c:v>
                </c:pt>
                <c:pt idx="834">
                  <c:v>0.5701581</c:v>
                </c:pt>
                <c:pt idx="835">
                  <c:v>0.5701581</c:v>
                </c:pt>
                <c:pt idx="836">
                  <c:v>0.5701581</c:v>
                </c:pt>
                <c:pt idx="837">
                  <c:v>0.5701581</c:v>
                </c:pt>
                <c:pt idx="838">
                  <c:v>0.56836619999999927</c:v>
                </c:pt>
                <c:pt idx="839">
                  <c:v>0.56836619999999927</c:v>
                </c:pt>
                <c:pt idx="840">
                  <c:v>0.56836619999999927</c:v>
                </c:pt>
                <c:pt idx="841">
                  <c:v>0.56836619999999927</c:v>
                </c:pt>
                <c:pt idx="842">
                  <c:v>0.56675344999999999</c:v>
                </c:pt>
                <c:pt idx="843">
                  <c:v>0.56675344999999999</c:v>
                </c:pt>
                <c:pt idx="844">
                  <c:v>0.56675344999999999</c:v>
                </c:pt>
                <c:pt idx="845">
                  <c:v>0.56675344999999999</c:v>
                </c:pt>
                <c:pt idx="846">
                  <c:v>0.56530199999999997</c:v>
                </c:pt>
                <c:pt idx="847">
                  <c:v>0.56530199999999997</c:v>
                </c:pt>
                <c:pt idx="848">
                  <c:v>0.56530199999999997</c:v>
                </c:pt>
                <c:pt idx="849">
                  <c:v>0.56530199999999997</c:v>
                </c:pt>
                <c:pt idx="850">
                  <c:v>0.56399566000000056</c:v>
                </c:pt>
                <c:pt idx="851">
                  <c:v>0.56399566000000056</c:v>
                </c:pt>
                <c:pt idx="852">
                  <c:v>0.56399566000000056</c:v>
                </c:pt>
                <c:pt idx="853">
                  <c:v>0.56399566000000056</c:v>
                </c:pt>
                <c:pt idx="854">
                  <c:v>0.56281999999999999</c:v>
                </c:pt>
                <c:pt idx="855">
                  <c:v>0.56281999999999999</c:v>
                </c:pt>
                <c:pt idx="856">
                  <c:v>0.56281999999999999</c:v>
                </c:pt>
                <c:pt idx="857">
                  <c:v>0.56281999999999999</c:v>
                </c:pt>
                <c:pt idx="858">
                  <c:v>0.56281999999999999</c:v>
                </c:pt>
                <c:pt idx="859">
                  <c:v>0.56176185999999995</c:v>
                </c:pt>
                <c:pt idx="860">
                  <c:v>0.56176185999999995</c:v>
                </c:pt>
                <c:pt idx="861">
                  <c:v>0.56176185999999995</c:v>
                </c:pt>
                <c:pt idx="862">
                  <c:v>0.56176185999999995</c:v>
                </c:pt>
                <c:pt idx="863">
                  <c:v>0.56080954999999999</c:v>
                </c:pt>
                <c:pt idx="864">
                  <c:v>0.56080954999999999</c:v>
                </c:pt>
                <c:pt idx="865">
                  <c:v>0.56080954999999999</c:v>
                </c:pt>
                <c:pt idx="866">
                  <c:v>0.56080954999999999</c:v>
                </c:pt>
                <c:pt idx="867">
                  <c:v>0.55995249999999996</c:v>
                </c:pt>
                <c:pt idx="868">
                  <c:v>0.55995249999999996</c:v>
                </c:pt>
                <c:pt idx="869">
                  <c:v>0.55995249999999996</c:v>
                </c:pt>
                <c:pt idx="870">
                  <c:v>0.55995249999999996</c:v>
                </c:pt>
                <c:pt idx="871">
                  <c:v>0.55918115000000002</c:v>
                </c:pt>
                <c:pt idx="872">
                  <c:v>0.55918115000000002</c:v>
                </c:pt>
                <c:pt idx="873">
                  <c:v>0.55918115000000002</c:v>
                </c:pt>
                <c:pt idx="874">
                  <c:v>0.55918115000000002</c:v>
                </c:pt>
                <c:pt idx="875">
                  <c:v>0.55848689999999956</c:v>
                </c:pt>
                <c:pt idx="876">
                  <c:v>0.55848689999999956</c:v>
                </c:pt>
                <c:pt idx="877">
                  <c:v>0.55848689999999956</c:v>
                </c:pt>
                <c:pt idx="878">
                  <c:v>0.55848689999999956</c:v>
                </c:pt>
                <c:pt idx="879">
                  <c:v>0.55786209999999958</c:v>
                </c:pt>
                <c:pt idx="880">
                  <c:v>0.55786209999999958</c:v>
                </c:pt>
                <c:pt idx="881">
                  <c:v>0.55786209999999958</c:v>
                </c:pt>
                <c:pt idx="882">
                  <c:v>0.55786209999999958</c:v>
                </c:pt>
                <c:pt idx="883">
                  <c:v>0.55729972999999999</c:v>
                </c:pt>
                <c:pt idx="884">
                  <c:v>0.55729972999999999</c:v>
                </c:pt>
                <c:pt idx="885">
                  <c:v>0.55729972999999999</c:v>
                </c:pt>
                <c:pt idx="886">
                  <c:v>0.55729972999999999</c:v>
                </c:pt>
                <c:pt idx="887">
                  <c:v>0.55679369999999995</c:v>
                </c:pt>
                <c:pt idx="888">
                  <c:v>0.55679369999999995</c:v>
                </c:pt>
                <c:pt idx="889">
                  <c:v>0.55679369999999995</c:v>
                </c:pt>
                <c:pt idx="890">
                  <c:v>0.55679369999999995</c:v>
                </c:pt>
                <c:pt idx="891">
                  <c:v>0.5563382</c:v>
                </c:pt>
                <c:pt idx="892">
                  <c:v>0.5563382</c:v>
                </c:pt>
                <c:pt idx="893">
                  <c:v>0.5563382</c:v>
                </c:pt>
                <c:pt idx="894">
                  <c:v>0.5563382</c:v>
                </c:pt>
                <c:pt idx="895">
                  <c:v>0.5559282300000008</c:v>
                </c:pt>
                <c:pt idx="896">
                  <c:v>0.5559282300000008</c:v>
                </c:pt>
                <c:pt idx="897">
                  <c:v>0.5559282300000008</c:v>
                </c:pt>
                <c:pt idx="898">
                  <c:v>0.5559282300000008</c:v>
                </c:pt>
                <c:pt idx="899">
                  <c:v>0.55555929999999998</c:v>
                </c:pt>
                <c:pt idx="900">
                  <c:v>0.55555929999999998</c:v>
                </c:pt>
                <c:pt idx="901">
                  <c:v>0.55555929999999998</c:v>
                </c:pt>
                <c:pt idx="902">
                  <c:v>0.55555929999999998</c:v>
                </c:pt>
                <c:pt idx="903">
                  <c:v>0.55522720000000003</c:v>
                </c:pt>
                <c:pt idx="904">
                  <c:v>0.55522720000000003</c:v>
                </c:pt>
                <c:pt idx="905">
                  <c:v>0.55522720000000003</c:v>
                </c:pt>
                <c:pt idx="906">
                  <c:v>0.55522720000000003</c:v>
                </c:pt>
                <c:pt idx="907">
                  <c:v>0.55492839999999999</c:v>
                </c:pt>
                <c:pt idx="908">
                  <c:v>0.55492839999999999</c:v>
                </c:pt>
                <c:pt idx="909">
                  <c:v>0.55492839999999999</c:v>
                </c:pt>
                <c:pt idx="910">
                  <c:v>0.55492839999999999</c:v>
                </c:pt>
                <c:pt idx="911">
                  <c:v>0.55492839999999999</c:v>
                </c:pt>
                <c:pt idx="912">
                  <c:v>0.5546594000000008</c:v>
                </c:pt>
                <c:pt idx="913">
                  <c:v>0.5546594000000008</c:v>
                </c:pt>
                <c:pt idx="914">
                  <c:v>0.5546594000000008</c:v>
                </c:pt>
                <c:pt idx="915">
                  <c:v>0.5546594000000008</c:v>
                </c:pt>
                <c:pt idx="916">
                  <c:v>0.55441739999999917</c:v>
                </c:pt>
                <c:pt idx="917">
                  <c:v>0.55441739999999917</c:v>
                </c:pt>
                <c:pt idx="918">
                  <c:v>0.55441739999999917</c:v>
                </c:pt>
                <c:pt idx="919">
                  <c:v>0.55441739999999917</c:v>
                </c:pt>
                <c:pt idx="920">
                  <c:v>0.55419950000000051</c:v>
                </c:pt>
                <c:pt idx="921">
                  <c:v>0.55419950000000051</c:v>
                </c:pt>
                <c:pt idx="922">
                  <c:v>0.55419950000000051</c:v>
                </c:pt>
                <c:pt idx="923">
                  <c:v>0.55419950000000051</c:v>
                </c:pt>
                <c:pt idx="924">
                  <c:v>0.55400349999999998</c:v>
                </c:pt>
                <c:pt idx="925">
                  <c:v>0.55400349999999998</c:v>
                </c:pt>
                <c:pt idx="926">
                  <c:v>0.55400349999999998</c:v>
                </c:pt>
                <c:pt idx="927">
                  <c:v>0.55400349999999998</c:v>
                </c:pt>
                <c:pt idx="928">
                  <c:v>0.55382699999999996</c:v>
                </c:pt>
                <c:pt idx="929">
                  <c:v>0.55382699999999996</c:v>
                </c:pt>
                <c:pt idx="930">
                  <c:v>0.55382699999999996</c:v>
                </c:pt>
                <c:pt idx="931">
                  <c:v>0.55382699999999996</c:v>
                </c:pt>
                <c:pt idx="932">
                  <c:v>0.55366813999999998</c:v>
                </c:pt>
                <c:pt idx="933">
                  <c:v>0.55366813999999998</c:v>
                </c:pt>
                <c:pt idx="934">
                  <c:v>0.55366813999999998</c:v>
                </c:pt>
                <c:pt idx="935">
                  <c:v>0.55366813999999998</c:v>
                </c:pt>
                <c:pt idx="936">
                  <c:v>0.55352520000000005</c:v>
                </c:pt>
                <c:pt idx="937">
                  <c:v>0.55352520000000005</c:v>
                </c:pt>
                <c:pt idx="938">
                  <c:v>0.55352520000000005</c:v>
                </c:pt>
                <c:pt idx="939">
                  <c:v>0.55339660000000002</c:v>
                </c:pt>
                <c:pt idx="940">
                  <c:v>0.55339660000000002</c:v>
                </c:pt>
                <c:pt idx="941">
                  <c:v>0.55339660000000002</c:v>
                </c:pt>
                <c:pt idx="942">
                  <c:v>0.55339660000000002</c:v>
                </c:pt>
                <c:pt idx="943">
                  <c:v>0.5532808299999995</c:v>
                </c:pt>
                <c:pt idx="944">
                  <c:v>0.5532808299999995</c:v>
                </c:pt>
                <c:pt idx="945">
                  <c:v>0.5532808299999995</c:v>
                </c:pt>
                <c:pt idx="946">
                  <c:v>0.5532808299999995</c:v>
                </c:pt>
                <c:pt idx="947">
                  <c:v>0.55317660000000002</c:v>
                </c:pt>
                <c:pt idx="948">
                  <c:v>0.55317660000000002</c:v>
                </c:pt>
                <c:pt idx="949">
                  <c:v>0.55317660000000002</c:v>
                </c:pt>
                <c:pt idx="950">
                  <c:v>0.55317660000000002</c:v>
                </c:pt>
                <c:pt idx="951">
                  <c:v>0.55308279999999932</c:v>
                </c:pt>
                <c:pt idx="952">
                  <c:v>0.55308279999999932</c:v>
                </c:pt>
                <c:pt idx="953">
                  <c:v>0.55308279999999932</c:v>
                </c:pt>
                <c:pt idx="954">
                  <c:v>0.55308279999999932</c:v>
                </c:pt>
                <c:pt idx="955">
                  <c:v>0.55299840000000056</c:v>
                </c:pt>
                <c:pt idx="956">
                  <c:v>0.55299840000000056</c:v>
                </c:pt>
                <c:pt idx="957">
                  <c:v>0.55299840000000056</c:v>
                </c:pt>
                <c:pt idx="958">
                  <c:v>0.55299840000000056</c:v>
                </c:pt>
                <c:pt idx="959">
                  <c:v>0.55292249999999998</c:v>
                </c:pt>
                <c:pt idx="960">
                  <c:v>0.55292249999999998</c:v>
                </c:pt>
                <c:pt idx="961">
                  <c:v>0.55292249999999998</c:v>
                </c:pt>
                <c:pt idx="962">
                  <c:v>0.55292249999999998</c:v>
                </c:pt>
                <c:pt idx="963">
                  <c:v>0.55285410000000001</c:v>
                </c:pt>
                <c:pt idx="964">
                  <c:v>0.55285410000000001</c:v>
                </c:pt>
                <c:pt idx="965">
                  <c:v>0.55285410000000001</c:v>
                </c:pt>
                <c:pt idx="966">
                  <c:v>0.55285410000000001</c:v>
                </c:pt>
                <c:pt idx="967">
                  <c:v>0.55279255000000005</c:v>
                </c:pt>
                <c:pt idx="968">
                  <c:v>0.55279255000000005</c:v>
                </c:pt>
                <c:pt idx="969">
                  <c:v>0.55279255000000005</c:v>
                </c:pt>
                <c:pt idx="970">
                  <c:v>0.55279255000000005</c:v>
                </c:pt>
                <c:pt idx="971">
                  <c:v>0.55279255000000005</c:v>
                </c:pt>
                <c:pt idx="972">
                  <c:v>0.55273720000000004</c:v>
                </c:pt>
                <c:pt idx="973">
                  <c:v>0.55273720000000004</c:v>
                </c:pt>
                <c:pt idx="974">
                  <c:v>0.55273720000000004</c:v>
                </c:pt>
                <c:pt idx="975">
                  <c:v>0.55273720000000004</c:v>
                </c:pt>
                <c:pt idx="976">
                  <c:v>0.55273720000000004</c:v>
                </c:pt>
                <c:pt idx="977">
                  <c:v>0.55268735000000002</c:v>
                </c:pt>
                <c:pt idx="978">
                  <c:v>0.55268735000000002</c:v>
                </c:pt>
                <c:pt idx="979">
                  <c:v>0.55268735000000002</c:v>
                </c:pt>
                <c:pt idx="980">
                  <c:v>0.55264250000000004</c:v>
                </c:pt>
                <c:pt idx="981">
                  <c:v>0.55260209999999998</c:v>
                </c:pt>
                <c:pt idx="982">
                  <c:v>0.55260209999999998</c:v>
                </c:pt>
                <c:pt idx="983">
                  <c:v>0.55260209999999998</c:v>
                </c:pt>
                <c:pt idx="984">
                  <c:v>0.5525658</c:v>
                </c:pt>
                <c:pt idx="985">
                  <c:v>0.55253302999999931</c:v>
                </c:pt>
                <c:pt idx="986">
                  <c:v>0.55253302999999931</c:v>
                </c:pt>
                <c:pt idx="987">
                  <c:v>0.55253302999999931</c:v>
                </c:pt>
                <c:pt idx="988">
                  <c:v>0.55253302999999931</c:v>
                </c:pt>
                <c:pt idx="989">
                  <c:v>0.55250359999999932</c:v>
                </c:pt>
                <c:pt idx="990">
                  <c:v>0.55250359999999932</c:v>
                </c:pt>
                <c:pt idx="991">
                  <c:v>0.55250359999999932</c:v>
                </c:pt>
                <c:pt idx="992">
                  <c:v>0.55250359999999932</c:v>
                </c:pt>
                <c:pt idx="993">
                  <c:v>0.55247705999999996</c:v>
                </c:pt>
                <c:pt idx="994">
                  <c:v>0.55247705999999996</c:v>
                </c:pt>
                <c:pt idx="995">
                  <c:v>0.55247705999999996</c:v>
                </c:pt>
                <c:pt idx="996">
                  <c:v>0.55247705999999996</c:v>
                </c:pt>
                <c:pt idx="997">
                  <c:v>0.55245319999999931</c:v>
                </c:pt>
                <c:pt idx="998">
                  <c:v>0.55245319999999931</c:v>
                </c:pt>
                <c:pt idx="999">
                  <c:v>0.55245319999999931</c:v>
                </c:pt>
                <c:pt idx="1000">
                  <c:v>0.55245319999999931</c:v>
                </c:pt>
                <c:pt idx="1001">
                  <c:v>0.55245319999999931</c:v>
                </c:pt>
                <c:pt idx="1002">
                  <c:v>0.55243180000000003</c:v>
                </c:pt>
                <c:pt idx="1003">
                  <c:v>0.55243180000000003</c:v>
                </c:pt>
                <c:pt idx="1004">
                  <c:v>0.55243180000000003</c:v>
                </c:pt>
                <c:pt idx="1005">
                  <c:v>0.55243180000000003</c:v>
                </c:pt>
                <c:pt idx="1006">
                  <c:v>0.55241249999999931</c:v>
                </c:pt>
                <c:pt idx="1007">
                  <c:v>0.55241249999999931</c:v>
                </c:pt>
                <c:pt idx="1008">
                  <c:v>0.55241249999999931</c:v>
                </c:pt>
                <c:pt idx="1009">
                  <c:v>0.55241249999999931</c:v>
                </c:pt>
                <c:pt idx="1010">
                  <c:v>0.55239510000000003</c:v>
                </c:pt>
                <c:pt idx="1011">
                  <c:v>0.55239510000000003</c:v>
                </c:pt>
                <c:pt idx="1012">
                  <c:v>0.55239510000000003</c:v>
                </c:pt>
                <c:pt idx="1013">
                  <c:v>0.55239510000000003</c:v>
                </c:pt>
                <c:pt idx="1014">
                  <c:v>0.55237939999999996</c:v>
                </c:pt>
                <c:pt idx="1015">
                  <c:v>0.55237939999999996</c:v>
                </c:pt>
                <c:pt idx="1016">
                  <c:v>0.55237939999999996</c:v>
                </c:pt>
                <c:pt idx="1017">
                  <c:v>0.55237939999999996</c:v>
                </c:pt>
                <c:pt idx="1018">
                  <c:v>0.55236535999999958</c:v>
                </c:pt>
                <c:pt idx="1019">
                  <c:v>0.55236535999999958</c:v>
                </c:pt>
                <c:pt idx="1020">
                  <c:v>0.55236535999999958</c:v>
                </c:pt>
                <c:pt idx="1021">
                  <c:v>0.55236535999999958</c:v>
                </c:pt>
                <c:pt idx="1022">
                  <c:v>0.55235266999999943</c:v>
                </c:pt>
                <c:pt idx="1023">
                  <c:v>0.55235266999999943</c:v>
                </c:pt>
                <c:pt idx="1024">
                  <c:v>0.55235266999999943</c:v>
                </c:pt>
                <c:pt idx="1025">
                  <c:v>0.55235266999999943</c:v>
                </c:pt>
                <c:pt idx="1026">
                  <c:v>0.55234119999999998</c:v>
                </c:pt>
                <c:pt idx="1027">
                  <c:v>0.55234119999999998</c:v>
                </c:pt>
                <c:pt idx="1028">
                  <c:v>0.55234119999999998</c:v>
                </c:pt>
                <c:pt idx="1029">
                  <c:v>0.55233100000000002</c:v>
                </c:pt>
                <c:pt idx="1030">
                  <c:v>0.55232172999999996</c:v>
                </c:pt>
                <c:pt idx="1031">
                  <c:v>0.55232172999999996</c:v>
                </c:pt>
                <c:pt idx="1032">
                  <c:v>0.55232172999999996</c:v>
                </c:pt>
                <c:pt idx="1033">
                  <c:v>0.55231344999999932</c:v>
                </c:pt>
                <c:pt idx="1034">
                  <c:v>0.55231344999999932</c:v>
                </c:pt>
                <c:pt idx="1035">
                  <c:v>0.55230599999999996</c:v>
                </c:pt>
                <c:pt idx="1036">
                  <c:v>0.55230599999999996</c:v>
                </c:pt>
                <c:pt idx="1037">
                  <c:v>0.55230599999999996</c:v>
                </c:pt>
                <c:pt idx="1038">
                  <c:v>0.55230599999999996</c:v>
                </c:pt>
                <c:pt idx="1039">
                  <c:v>0.55229926000000051</c:v>
                </c:pt>
                <c:pt idx="1040">
                  <c:v>0.55229926000000051</c:v>
                </c:pt>
                <c:pt idx="1041">
                  <c:v>0.55229926000000051</c:v>
                </c:pt>
                <c:pt idx="1042">
                  <c:v>0.55229320000000004</c:v>
                </c:pt>
                <c:pt idx="1043">
                  <c:v>0.55228775999999957</c:v>
                </c:pt>
                <c:pt idx="1044">
                  <c:v>0.55228775999999957</c:v>
                </c:pt>
                <c:pt idx="1045">
                  <c:v>0.55228775999999957</c:v>
                </c:pt>
                <c:pt idx="1046">
                  <c:v>0.55228279999999919</c:v>
                </c:pt>
                <c:pt idx="1047">
                  <c:v>0.55228279999999919</c:v>
                </c:pt>
                <c:pt idx="1048">
                  <c:v>0.55228279999999919</c:v>
                </c:pt>
                <c:pt idx="1049">
                  <c:v>0.55228279999999919</c:v>
                </c:pt>
                <c:pt idx="1050">
                  <c:v>0.55227846000000003</c:v>
                </c:pt>
                <c:pt idx="1051">
                  <c:v>0.55227846000000003</c:v>
                </c:pt>
                <c:pt idx="1052">
                  <c:v>0.55227846000000003</c:v>
                </c:pt>
                <c:pt idx="1053">
                  <c:v>0.55227846000000003</c:v>
                </c:pt>
                <c:pt idx="1054">
                  <c:v>0.55227846000000003</c:v>
                </c:pt>
                <c:pt idx="1055">
                  <c:v>0.55227446999999996</c:v>
                </c:pt>
                <c:pt idx="1056">
                  <c:v>0.55227446999999996</c:v>
                </c:pt>
                <c:pt idx="1057">
                  <c:v>0.55227446999999996</c:v>
                </c:pt>
                <c:pt idx="1058">
                  <c:v>0.55227446999999996</c:v>
                </c:pt>
                <c:pt idx="1059">
                  <c:v>0.55227090000000001</c:v>
                </c:pt>
                <c:pt idx="1060">
                  <c:v>0.55227090000000001</c:v>
                </c:pt>
                <c:pt idx="1061">
                  <c:v>0.55227090000000001</c:v>
                </c:pt>
                <c:pt idx="1062">
                  <c:v>0.55227090000000001</c:v>
                </c:pt>
                <c:pt idx="1063">
                  <c:v>0.55227090000000001</c:v>
                </c:pt>
                <c:pt idx="1064">
                  <c:v>0.55226769999999958</c:v>
                </c:pt>
                <c:pt idx="1065">
                  <c:v>0.55226769999999958</c:v>
                </c:pt>
                <c:pt idx="1066">
                  <c:v>0.55226769999999958</c:v>
                </c:pt>
                <c:pt idx="1067">
                  <c:v>0.55226769999999958</c:v>
                </c:pt>
                <c:pt idx="1068">
                  <c:v>0.5522648</c:v>
                </c:pt>
                <c:pt idx="1069">
                  <c:v>0.5522648</c:v>
                </c:pt>
                <c:pt idx="1070">
                  <c:v>0.5522648</c:v>
                </c:pt>
                <c:pt idx="1071">
                  <c:v>0.5522648</c:v>
                </c:pt>
                <c:pt idx="1072">
                  <c:v>0.55226219999999926</c:v>
                </c:pt>
                <c:pt idx="1073">
                  <c:v>0.55226219999999926</c:v>
                </c:pt>
                <c:pt idx="1074">
                  <c:v>0.55226219999999926</c:v>
                </c:pt>
                <c:pt idx="1075">
                  <c:v>0.55226219999999926</c:v>
                </c:pt>
                <c:pt idx="1076">
                  <c:v>0.55225986000000005</c:v>
                </c:pt>
                <c:pt idx="1077">
                  <c:v>0.55225986000000005</c:v>
                </c:pt>
                <c:pt idx="1078">
                  <c:v>0.55225986000000005</c:v>
                </c:pt>
                <c:pt idx="1079">
                  <c:v>0.55225986000000005</c:v>
                </c:pt>
                <c:pt idx="1080">
                  <c:v>0.55225780000000002</c:v>
                </c:pt>
                <c:pt idx="1081">
                  <c:v>0.55225780000000002</c:v>
                </c:pt>
                <c:pt idx="1082">
                  <c:v>0.55225780000000002</c:v>
                </c:pt>
                <c:pt idx="1083">
                  <c:v>0.55225780000000002</c:v>
                </c:pt>
                <c:pt idx="1084">
                  <c:v>0.55225586999999998</c:v>
                </c:pt>
                <c:pt idx="1085">
                  <c:v>0.55225586999999998</c:v>
                </c:pt>
                <c:pt idx="1086">
                  <c:v>0.55225586999999998</c:v>
                </c:pt>
                <c:pt idx="1087">
                  <c:v>0.55225586999999998</c:v>
                </c:pt>
                <c:pt idx="1088">
                  <c:v>0.5522541399999995</c:v>
                </c:pt>
                <c:pt idx="1089">
                  <c:v>0.5522541399999995</c:v>
                </c:pt>
                <c:pt idx="1090">
                  <c:v>0.5522541399999995</c:v>
                </c:pt>
                <c:pt idx="1091">
                  <c:v>0.5522541399999995</c:v>
                </c:pt>
                <c:pt idx="1092">
                  <c:v>0.5522541399999995</c:v>
                </c:pt>
                <c:pt idx="1093">
                  <c:v>0.5522541399999995</c:v>
                </c:pt>
                <c:pt idx="1094">
                  <c:v>0.55225265000000001</c:v>
                </c:pt>
                <c:pt idx="1095">
                  <c:v>0.55225265000000001</c:v>
                </c:pt>
                <c:pt idx="1096">
                  <c:v>0.55225265000000001</c:v>
                </c:pt>
                <c:pt idx="1097">
                  <c:v>0.55225120000000005</c:v>
                </c:pt>
                <c:pt idx="1098">
                  <c:v>0.55225120000000005</c:v>
                </c:pt>
                <c:pt idx="1099">
                  <c:v>0.55225120000000005</c:v>
                </c:pt>
                <c:pt idx="1100">
                  <c:v>0.55225120000000005</c:v>
                </c:pt>
                <c:pt idx="1101">
                  <c:v>0.55224996999999998</c:v>
                </c:pt>
                <c:pt idx="1102">
                  <c:v>0.55224996999999998</c:v>
                </c:pt>
                <c:pt idx="1103">
                  <c:v>0.55224996999999998</c:v>
                </c:pt>
                <c:pt idx="1104">
                  <c:v>0.55224996999999998</c:v>
                </c:pt>
                <c:pt idx="1105">
                  <c:v>0.55224890000000004</c:v>
                </c:pt>
                <c:pt idx="1106">
                  <c:v>0.55224890000000004</c:v>
                </c:pt>
                <c:pt idx="1107">
                  <c:v>0.55224890000000004</c:v>
                </c:pt>
                <c:pt idx="1108">
                  <c:v>0.55224890000000004</c:v>
                </c:pt>
                <c:pt idx="1109">
                  <c:v>0.55224790000000001</c:v>
                </c:pt>
                <c:pt idx="1110">
                  <c:v>0.55224790000000001</c:v>
                </c:pt>
                <c:pt idx="1111">
                  <c:v>0.55224790000000001</c:v>
                </c:pt>
                <c:pt idx="1112">
                  <c:v>0.55224790000000001</c:v>
                </c:pt>
                <c:pt idx="1113">
                  <c:v>0.55224700000000004</c:v>
                </c:pt>
                <c:pt idx="1114">
                  <c:v>0.55224700000000004</c:v>
                </c:pt>
                <c:pt idx="1115">
                  <c:v>0.55224700000000004</c:v>
                </c:pt>
                <c:pt idx="1116">
                  <c:v>0.55224700000000004</c:v>
                </c:pt>
                <c:pt idx="1117">
                  <c:v>0.55224614999999944</c:v>
                </c:pt>
                <c:pt idx="1118">
                  <c:v>0.55224614999999944</c:v>
                </c:pt>
                <c:pt idx="1119">
                  <c:v>0.55224614999999944</c:v>
                </c:pt>
                <c:pt idx="1120">
                  <c:v>0.55224614999999944</c:v>
                </c:pt>
                <c:pt idx="1121">
                  <c:v>0.55224544000000053</c:v>
                </c:pt>
                <c:pt idx="1122">
                  <c:v>0.55224544000000053</c:v>
                </c:pt>
                <c:pt idx="1123">
                  <c:v>0.55224544000000053</c:v>
                </c:pt>
                <c:pt idx="1124">
                  <c:v>0.55224544000000053</c:v>
                </c:pt>
                <c:pt idx="1125">
                  <c:v>0.55224479999999998</c:v>
                </c:pt>
                <c:pt idx="1126">
                  <c:v>0.55224479999999998</c:v>
                </c:pt>
                <c:pt idx="1127">
                  <c:v>0.55224479999999998</c:v>
                </c:pt>
                <c:pt idx="1128">
                  <c:v>0.55224479999999998</c:v>
                </c:pt>
                <c:pt idx="1129">
                  <c:v>0.55224479999999998</c:v>
                </c:pt>
                <c:pt idx="1130">
                  <c:v>0.55224419999999996</c:v>
                </c:pt>
                <c:pt idx="1131">
                  <c:v>0.55224419999999996</c:v>
                </c:pt>
                <c:pt idx="1132">
                  <c:v>0.55224419999999996</c:v>
                </c:pt>
                <c:pt idx="1133">
                  <c:v>0.55224419999999996</c:v>
                </c:pt>
                <c:pt idx="1134">
                  <c:v>0.55224364999999997</c:v>
                </c:pt>
                <c:pt idx="1135">
                  <c:v>0.55224364999999997</c:v>
                </c:pt>
                <c:pt idx="1136">
                  <c:v>0.55224364999999997</c:v>
                </c:pt>
                <c:pt idx="1137">
                  <c:v>0.55224364999999997</c:v>
                </c:pt>
                <c:pt idx="1138">
                  <c:v>0.55224309999999999</c:v>
                </c:pt>
                <c:pt idx="1139">
                  <c:v>0.55224309999999999</c:v>
                </c:pt>
                <c:pt idx="1140">
                  <c:v>0.55224309999999999</c:v>
                </c:pt>
                <c:pt idx="1141">
                  <c:v>0.55224309999999999</c:v>
                </c:pt>
                <c:pt idx="1142">
                  <c:v>0.55224269999999998</c:v>
                </c:pt>
                <c:pt idx="1143">
                  <c:v>0.55224269999999998</c:v>
                </c:pt>
                <c:pt idx="1144">
                  <c:v>0.55224269999999998</c:v>
                </c:pt>
                <c:pt idx="1145">
                  <c:v>0.55224269999999998</c:v>
                </c:pt>
                <c:pt idx="1146">
                  <c:v>0.5522423399999995</c:v>
                </c:pt>
                <c:pt idx="1147">
                  <c:v>0.5522423399999995</c:v>
                </c:pt>
                <c:pt idx="1148">
                  <c:v>0.5522423399999995</c:v>
                </c:pt>
                <c:pt idx="1149">
                  <c:v>0.5522423399999995</c:v>
                </c:pt>
                <c:pt idx="1150">
                  <c:v>0.55224200000000001</c:v>
                </c:pt>
                <c:pt idx="1151">
                  <c:v>0.55224200000000001</c:v>
                </c:pt>
                <c:pt idx="1152">
                  <c:v>0.55224200000000001</c:v>
                </c:pt>
                <c:pt idx="1153">
                  <c:v>0.55224200000000001</c:v>
                </c:pt>
                <c:pt idx="1154">
                  <c:v>0.55224160000000055</c:v>
                </c:pt>
                <c:pt idx="1155">
                  <c:v>0.55224160000000055</c:v>
                </c:pt>
                <c:pt idx="1156">
                  <c:v>0.55224160000000055</c:v>
                </c:pt>
                <c:pt idx="1157">
                  <c:v>0.55224160000000055</c:v>
                </c:pt>
                <c:pt idx="1158">
                  <c:v>0.55224139999999999</c:v>
                </c:pt>
                <c:pt idx="1159">
                  <c:v>0.55224139999999999</c:v>
                </c:pt>
                <c:pt idx="1160">
                  <c:v>0.55224139999999999</c:v>
                </c:pt>
                <c:pt idx="1161">
                  <c:v>0.55224139999999999</c:v>
                </c:pt>
                <c:pt idx="1162">
                  <c:v>0.55224110000000004</c:v>
                </c:pt>
                <c:pt idx="1163">
                  <c:v>0.55224110000000004</c:v>
                </c:pt>
                <c:pt idx="1164">
                  <c:v>0.55224090000000003</c:v>
                </c:pt>
                <c:pt idx="1165">
                  <c:v>0.55224090000000003</c:v>
                </c:pt>
                <c:pt idx="1166">
                  <c:v>0.55224090000000003</c:v>
                </c:pt>
                <c:pt idx="1167">
                  <c:v>0.55224090000000003</c:v>
                </c:pt>
                <c:pt idx="1168">
                  <c:v>0.55224066999999999</c:v>
                </c:pt>
                <c:pt idx="1169">
                  <c:v>0.55224066999999999</c:v>
                </c:pt>
                <c:pt idx="1170">
                  <c:v>0.55224066999999999</c:v>
                </c:pt>
                <c:pt idx="1171">
                  <c:v>0.55224066999999999</c:v>
                </c:pt>
                <c:pt idx="1172">
                  <c:v>0.55224050000000002</c:v>
                </c:pt>
                <c:pt idx="1173">
                  <c:v>0.55224050000000002</c:v>
                </c:pt>
                <c:pt idx="1174">
                  <c:v>0.55224050000000002</c:v>
                </c:pt>
                <c:pt idx="1175">
                  <c:v>0.55224050000000002</c:v>
                </c:pt>
                <c:pt idx="1176">
                  <c:v>0.55224030000000002</c:v>
                </c:pt>
                <c:pt idx="1177">
                  <c:v>0.55224030000000002</c:v>
                </c:pt>
                <c:pt idx="1178">
                  <c:v>0.55224030000000002</c:v>
                </c:pt>
                <c:pt idx="1179">
                  <c:v>0.55224030000000002</c:v>
                </c:pt>
                <c:pt idx="1180">
                  <c:v>0.55224019999999996</c:v>
                </c:pt>
                <c:pt idx="1181">
                  <c:v>0.55224019999999996</c:v>
                </c:pt>
                <c:pt idx="1182">
                  <c:v>0.55224019999999996</c:v>
                </c:pt>
                <c:pt idx="1183">
                  <c:v>0.55224019999999996</c:v>
                </c:pt>
                <c:pt idx="1184">
                  <c:v>0.55223999999999951</c:v>
                </c:pt>
                <c:pt idx="1185">
                  <c:v>0.55223999999999951</c:v>
                </c:pt>
                <c:pt idx="1186">
                  <c:v>0.55223999999999951</c:v>
                </c:pt>
                <c:pt idx="1187">
                  <c:v>0.55223999999999951</c:v>
                </c:pt>
                <c:pt idx="1188">
                  <c:v>0.55223990000000001</c:v>
                </c:pt>
                <c:pt idx="1189">
                  <c:v>0.55223990000000001</c:v>
                </c:pt>
                <c:pt idx="1190">
                  <c:v>0.55223990000000001</c:v>
                </c:pt>
                <c:pt idx="1191">
                  <c:v>0.55223990000000001</c:v>
                </c:pt>
                <c:pt idx="1192">
                  <c:v>0.5522397999999995</c:v>
                </c:pt>
                <c:pt idx="1193">
                  <c:v>0.5522397999999995</c:v>
                </c:pt>
                <c:pt idx="1194">
                  <c:v>0.5522397999999995</c:v>
                </c:pt>
                <c:pt idx="1195">
                  <c:v>0.5522397999999995</c:v>
                </c:pt>
                <c:pt idx="1196">
                  <c:v>0.5522397</c:v>
                </c:pt>
                <c:pt idx="1197">
                  <c:v>0.5522397</c:v>
                </c:pt>
                <c:pt idx="1198">
                  <c:v>0.5522397</c:v>
                </c:pt>
                <c:pt idx="1199">
                  <c:v>0.5522397</c:v>
                </c:pt>
                <c:pt idx="1200">
                  <c:v>0.55223960000000005</c:v>
                </c:pt>
                <c:pt idx="1201">
                  <c:v>0.55223960000000005</c:v>
                </c:pt>
                <c:pt idx="1202">
                  <c:v>0.55223960000000005</c:v>
                </c:pt>
                <c:pt idx="1203">
                  <c:v>0.55223953999999997</c:v>
                </c:pt>
                <c:pt idx="1204">
                  <c:v>0.55223953999999997</c:v>
                </c:pt>
                <c:pt idx="1205">
                  <c:v>0.55223953999999997</c:v>
                </c:pt>
                <c:pt idx="1206">
                  <c:v>0.55223953999999997</c:v>
                </c:pt>
                <c:pt idx="1207">
                  <c:v>0.55223949999999999</c:v>
                </c:pt>
                <c:pt idx="1208">
                  <c:v>0.55223949999999999</c:v>
                </c:pt>
                <c:pt idx="1209">
                  <c:v>0.55223949999999999</c:v>
                </c:pt>
                <c:pt idx="1210">
                  <c:v>0.55223949999999999</c:v>
                </c:pt>
                <c:pt idx="1211">
                  <c:v>0.55223940000000005</c:v>
                </c:pt>
                <c:pt idx="1212">
                  <c:v>0.55223940000000005</c:v>
                </c:pt>
                <c:pt idx="1213">
                  <c:v>0.55223940000000005</c:v>
                </c:pt>
                <c:pt idx="1214">
                  <c:v>0.55223940000000005</c:v>
                </c:pt>
                <c:pt idx="1215">
                  <c:v>0.55223935999999996</c:v>
                </c:pt>
                <c:pt idx="1216">
                  <c:v>0.55223935999999996</c:v>
                </c:pt>
                <c:pt idx="1217">
                  <c:v>0.55223935999999996</c:v>
                </c:pt>
                <c:pt idx="1218">
                  <c:v>0.55223935999999996</c:v>
                </c:pt>
                <c:pt idx="1219">
                  <c:v>0.55223929999999999</c:v>
                </c:pt>
                <c:pt idx="1220">
                  <c:v>0.55223929999999999</c:v>
                </c:pt>
                <c:pt idx="1221">
                  <c:v>0.55223929999999999</c:v>
                </c:pt>
                <c:pt idx="1222">
                  <c:v>0.55223929999999999</c:v>
                </c:pt>
                <c:pt idx="1223">
                  <c:v>0.55223929999999999</c:v>
                </c:pt>
                <c:pt idx="1224">
                  <c:v>0.55223924000000002</c:v>
                </c:pt>
                <c:pt idx="1225">
                  <c:v>0.55223924000000002</c:v>
                </c:pt>
                <c:pt idx="1226">
                  <c:v>0.55223924000000002</c:v>
                </c:pt>
                <c:pt idx="1227">
                  <c:v>0.55223924000000002</c:v>
                </c:pt>
                <c:pt idx="1228">
                  <c:v>0.55223920000000004</c:v>
                </c:pt>
                <c:pt idx="1229">
                  <c:v>0.55223920000000004</c:v>
                </c:pt>
                <c:pt idx="1230">
                  <c:v>0.55223920000000004</c:v>
                </c:pt>
                <c:pt idx="1231">
                  <c:v>0.55223920000000004</c:v>
                </c:pt>
                <c:pt idx="1232">
                  <c:v>0.55223920000000004</c:v>
                </c:pt>
                <c:pt idx="1233">
                  <c:v>0.55223920000000004</c:v>
                </c:pt>
                <c:pt idx="1234">
                  <c:v>0.55223920000000004</c:v>
                </c:pt>
                <c:pt idx="1235">
                  <c:v>0.55223920000000004</c:v>
                </c:pt>
                <c:pt idx="1236">
                  <c:v>0.55223909999999998</c:v>
                </c:pt>
                <c:pt idx="1237">
                  <c:v>0.55223906</c:v>
                </c:pt>
                <c:pt idx="1238">
                  <c:v>0.55223906</c:v>
                </c:pt>
                <c:pt idx="1239">
                  <c:v>0.55223906</c:v>
                </c:pt>
                <c:pt idx="1240">
                  <c:v>0.55223906</c:v>
                </c:pt>
                <c:pt idx="1241">
                  <c:v>0.56595669999999998</c:v>
                </c:pt>
                <c:pt idx="1242">
                  <c:v>0.56595669999999998</c:v>
                </c:pt>
                <c:pt idx="1243">
                  <c:v>0.56595669999999998</c:v>
                </c:pt>
                <c:pt idx="1244">
                  <c:v>0.56595669999999998</c:v>
                </c:pt>
                <c:pt idx="1245">
                  <c:v>0.56595669999999998</c:v>
                </c:pt>
                <c:pt idx="1246">
                  <c:v>0.58716243999999951</c:v>
                </c:pt>
                <c:pt idx="1247">
                  <c:v>0.58716243999999951</c:v>
                </c:pt>
                <c:pt idx="1248">
                  <c:v>0.58716243999999951</c:v>
                </c:pt>
                <c:pt idx="1249">
                  <c:v>0.58716243999999951</c:v>
                </c:pt>
                <c:pt idx="1250">
                  <c:v>0.61226493000000004</c:v>
                </c:pt>
                <c:pt idx="1251">
                  <c:v>0.61226493000000004</c:v>
                </c:pt>
                <c:pt idx="1252">
                  <c:v>0.61226493000000004</c:v>
                </c:pt>
                <c:pt idx="1253">
                  <c:v>0.61226493000000004</c:v>
                </c:pt>
                <c:pt idx="1254">
                  <c:v>0.64631647000000003</c:v>
                </c:pt>
                <c:pt idx="1255">
                  <c:v>0.64631647000000003</c:v>
                </c:pt>
                <c:pt idx="1256">
                  <c:v>0.64631647000000003</c:v>
                </c:pt>
                <c:pt idx="1257">
                  <c:v>0.64631647000000003</c:v>
                </c:pt>
                <c:pt idx="1258">
                  <c:v>0.67917746000000057</c:v>
                </c:pt>
                <c:pt idx="1259">
                  <c:v>0.67917746000000057</c:v>
                </c:pt>
                <c:pt idx="1260">
                  <c:v>0.67917746000000057</c:v>
                </c:pt>
                <c:pt idx="1261">
                  <c:v>0.67917746000000057</c:v>
                </c:pt>
                <c:pt idx="1262">
                  <c:v>0.70871530000000005</c:v>
                </c:pt>
                <c:pt idx="1263">
                  <c:v>0.70871530000000005</c:v>
                </c:pt>
                <c:pt idx="1264">
                  <c:v>0.73538740000000002</c:v>
                </c:pt>
                <c:pt idx="1265">
                  <c:v>0.73538740000000002</c:v>
                </c:pt>
                <c:pt idx="1266">
                  <c:v>0.73538740000000002</c:v>
                </c:pt>
                <c:pt idx="1267">
                  <c:v>0.73538740000000002</c:v>
                </c:pt>
                <c:pt idx="1268">
                  <c:v>0.75939219999999996</c:v>
                </c:pt>
                <c:pt idx="1269">
                  <c:v>0.75939219999999996</c:v>
                </c:pt>
                <c:pt idx="1270">
                  <c:v>0.75939219999999996</c:v>
                </c:pt>
                <c:pt idx="1271">
                  <c:v>0.76591940000000081</c:v>
                </c:pt>
                <c:pt idx="1272">
                  <c:v>0.76591940000000081</c:v>
                </c:pt>
                <c:pt idx="1273">
                  <c:v>0.76591940000000081</c:v>
                </c:pt>
                <c:pt idx="1274">
                  <c:v>0.76591940000000081</c:v>
                </c:pt>
                <c:pt idx="1275">
                  <c:v>0.74439174000000052</c:v>
                </c:pt>
                <c:pt idx="1276">
                  <c:v>0.74439174000000052</c:v>
                </c:pt>
                <c:pt idx="1277">
                  <c:v>0.74439174000000052</c:v>
                </c:pt>
                <c:pt idx="1278">
                  <c:v>0.74439174000000052</c:v>
                </c:pt>
                <c:pt idx="1279">
                  <c:v>0.7250373</c:v>
                </c:pt>
                <c:pt idx="1280">
                  <c:v>0.7250373</c:v>
                </c:pt>
                <c:pt idx="1281">
                  <c:v>0.7250373</c:v>
                </c:pt>
                <c:pt idx="1282">
                  <c:v>0.7250373</c:v>
                </c:pt>
                <c:pt idx="1283">
                  <c:v>0.70763220000000004</c:v>
                </c:pt>
                <c:pt idx="1284">
                  <c:v>0.70763220000000004</c:v>
                </c:pt>
                <c:pt idx="1285">
                  <c:v>0.70763220000000004</c:v>
                </c:pt>
                <c:pt idx="1286">
                  <c:v>0.70763220000000004</c:v>
                </c:pt>
                <c:pt idx="1287">
                  <c:v>0.69198895000000082</c:v>
                </c:pt>
                <c:pt idx="1288">
                  <c:v>0.69198895000000082</c:v>
                </c:pt>
                <c:pt idx="1289">
                  <c:v>0.69198895000000082</c:v>
                </c:pt>
                <c:pt idx="1290">
                  <c:v>0.69198895000000082</c:v>
                </c:pt>
                <c:pt idx="1291">
                  <c:v>0.69198895000000082</c:v>
                </c:pt>
                <c:pt idx="1292">
                  <c:v>0.67811370000000004</c:v>
                </c:pt>
                <c:pt idx="1293">
                  <c:v>0.67811370000000004</c:v>
                </c:pt>
                <c:pt idx="1294">
                  <c:v>0.67811370000000004</c:v>
                </c:pt>
                <c:pt idx="1295">
                  <c:v>0.66802436000000054</c:v>
                </c:pt>
                <c:pt idx="1296">
                  <c:v>0.66802436000000054</c:v>
                </c:pt>
                <c:pt idx="1297">
                  <c:v>0.66802436000000054</c:v>
                </c:pt>
                <c:pt idx="1298">
                  <c:v>0.66802436000000054</c:v>
                </c:pt>
                <c:pt idx="1299">
                  <c:v>0.66866680000000056</c:v>
                </c:pt>
                <c:pt idx="1300">
                  <c:v>0.66866680000000056</c:v>
                </c:pt>
                <c:pt idx="1301">
                  <c:v>0.66866680000000056</c:v>
                </c:pt>
                <c:pt idx="1302">
                  <c:v>0.66866680000000056</c:v>
                </c:pt>
                <c:pt idx="1303">
                  <c:v>0.68443790000000004</c:v>
                </c:pt>
                <c:pt idx="1304">
                  <c:v>0.68443790000000004</c:v>
                </c:pt>
                <c:pt idx="1305">
                  <c:v>0.68443790000000004</c:v>
                </c:pt>
                <c:pt idx="1306">
                  <c:v>0.68443790000000004</c:v>
                </c:pt>
                <c:pt idx="1307">
                  <c:v>0.68443790000000004</c:v>
                </c:pt>
                <c:pt idx="1308">
                  <c:v>0.70647746</c:v>
                </c:pt>
                <c:pt idx="1309">
                  <c:v>0.70647746</c:v>
                </c:pt>
                <c:pt idx="1310">
                  <c:v>0.70647746</c:v>
                </c:pt>
                <c:pt idx="1311">
                  <c:v>0.70647746</c:v>
                </c:pt>
                <c:pt idx="1312">
                  <c:v>0.72827620000000004</c:v>
                </c:pt>
                <c:pt idx="1313">
                  <c:v>0.72827620000000004</c:v>
                </c:pt>
                <c:pt idx="1314">
                  <c:v>0.72827620000000004</c:v>
                </c:pt>
                <c:pt idx="1315">
                  <c:v>0.74784720000000082</c:v>
                </c:pt>
                <c:pt idx="1316">
                  <c:v>0.74784720000000082</c:v>
                </c:pt>
                <c:pt idx="1317">
                  <c:v>0.76559999999999995</c:v>
                </c:pt>
                <c:pt idx="1318">
                  <c:v>0.76559999999999995</c:v>
                </c:pt>
                <c:pt idx="1319">
                  <c:v>0.76559999999999995</c:v>
                </c:pt>
                <c:pt idx="1320">
                  <c:v>0.76976602999999999</c:v>
                </c:pt>
                <c:pt idx="1321">
                  <c:v>0.76976602999999999</c:v>
                </c:pt>
                <c:pt idx="1322">
                  <c:v>0.76976602999999999</c:v>
                </c:pt>
                <c:pt idx="1323">
                  <c:v>0.76976602999999999</c:v>
                </c:pt>
                <c:pt idx="1324">
                  <c:v>0.75414580000000087</c:v>
                </c:pt>
                <c:pt idx="1325">
                  <c:v>0.75414580000000087</c:v>
                </c:pt>
                <c:pt idx="1326">
                  <c:v>0.75414580000000087</c:v>
                </c:pt>
                <c:pt idx="1327">
                  <c:v>0.75414580000000087</c:v>
                </c:pt>
                <c:pt idx="1328">
                  <c:v>0.73395510000000053</c:v>
                </c:pt>
                <c:pt idx="1329">
                  <c:v>0.73395510000000053</c:v>
                </c:pt>
                <c:pt idx="1330">
                  <c:v>0.73395510000000053</c:v>
                </c:pt>
                <c:pt idx="1331">
                  <c:v>0.73395510000000053</c:v>
                </c:pt>
                <c:pt idx="1332">
                  <c:v>0.71578350000000002</c:v>
                </c:pt>
                <c:pt idx="1333">
                  <c:v>0.71578350000000002</c:v>
                </c:pt>
                <c:pt idx="1334">
                  <c:v>0.71578350000000002</c:v>
                </c:pt>
                <c:pt idx="1335">
                  <c:v>0.71578350000000002</c:v>
                </c:pt>
                <c:pt idx="1336">
                  <c:v>0.69942900000000086</c:v>
                </c:pt>
                <c:pt idx="1337">
                  <c:v>0.69942900000000086</c:v>
                </c:pt>
                <c:pt idx="1338">
                  <c:v>0.69942900000000086</c:v>
                </c:pt>
                <c:pt idx="1339">
                  <c:v>0.69942900000000086</c:v>
                </c:pt>
                <c:pt idx="1340">
                  <c:v>0.68470997000000111</c:v>
                </c:pt>
                <c:pt idx="1341">
                  <c:v>0.68470997000000111</c:v>
                </c:pt>
                <c:pt idx="1342">
                  <c:v>0.68470997000000111</c:v>
                </c:pt>
                <c:pt idx="1343">
                  <c:v>0.68470997000000111</c:v>
                </c:pt>
                <c:pt idx="1344">
                  <c:v>0.67146289999999997</c:v>
                </c:pt>
                <c:pt idx="1345">
                  <c:v>0.67146289999999997</c:v>
                </c:pt>
                <c:pt idx="1346">
                  <c:v>0.67146289999999997</c:v>
                </c:pt>
                <c:pt idx="1347">
                  <c:v>0.67146289999999997</c:v>
                </c:pt>
                <c:pt idx="1348">
                  <c:v>0.65954050000000053</c:v>
                </c:pt>
                <c:pt idx="1349">
                  <c:v>0.65954050000000053</c:v>
                </c:pt>
                <c:pt idx="1350">
                  <c:v>0.65954050000000053</c:v>
                </c:pt>
                <c:pt idx="1351">
                  <c:v>0.6488102700000008</c:v>
                </c:pt>
                <c:pt idx="1352">
                  <c:v>0.6488102700000008</c:v>
                </c:pt>
                <c:pt idx="1353">
                  <c:v>0.6488102700000008</c:v>
                </c:pt>
                <c:pt idx="1354">
                  <c:v>0.6488102700000008</c:v>
                </c:pt>
                <c:pt idx="1355">
                  <c:v>0.63915310000000003</c:v>
                </c:pt>
                <c:pt idx="1356">
                  <c:v>0.63915310000000003</c:v>
                </c:pt>
                <c:pt idx="1357">
                  <c:v>0.63915310000000003</c:v>
                </c:pt>
                <c:pt idx="1358">
                  <c:v>0.63915310000000003</c:v>
                </c:pt>
                <c:pt idx="1359">
                  <c:v>0.63046170000000001</c:v>
                </c:pt>
                <c:pt idx="1360">
                  <c:v>0.63046170000000001</c:v>
                </c:pt>
                <c:pt idx="1361">
                  <c:v>0.63046170000000001</c:v>
                </c:pt>
                <c:pt idx="1362">
                  <c:v>0.63046170000000001</c:v>
                </c:pt>
                <c:pt idx="1363">
                  <c:v>0.62263939999999995</c:v>
                </c:pt>
                <c:pt idx="1364">
                  <c:v>0.62263939999999995</c:v>
                </c:pt>
                <c:pt idx="1365">
                  <c:v>0.62263939999999995</c:v>
                </c:pt>
                <c:pt idx="1366">
                  <c:v>0.62263939999999995</c:v>
                </c:pt>
                <c:pt idx="1367">
                  <c:v>0.61559933000000056</c:v>
                </c:pt>
                <c:pt idx="1368">
                  <c:v>0.61559933000000056</c:v>
                </c:pt>
                <c:pt idx="1369">
                  <c:v>0.61559933000000056</c:v>
                </c:pt>
                <c:pt idx="1370">
                  <c:v>0.61559933000000056</c:v>
                </c:pt>
                <c:pt idx="1371">
                  <c:v>0.60926329999999951</c:v>
                </c:pt>
                <c:pt idx="1372">
                  <c:v>0.60926329999999951</c:v>
                </c:pt>
                <c:pt idx="1373">
                  <c:v>0.60926329999999951</c:v>
                </c:pt>
                <c:pt idx="1374">
                  <c:v>0.60926329999999951</c:v>
                </c:pt>
                <c:pt idx="1375">
                  <c:v>0.60926329999999951</c:v>
                </c:pt>
                <c:pt idx="1376">
                  <c:v>0.60356085999999998</c:v>
                </c:pt>
                <c:pt idx="1377">
                  <c:v>0.60356085999999998</c:v>
                </c:pt>
                <c:pt idx="1378">
                  <c:v>0.60356085999999998</c:v>
                </c:pt>
                <c:pt idx="1379">
                  <c:v>0.59842867000000055</c:v>
                </c:pt>
                <c:pt idx="1380">
                  <c:v>0.59842867000000055</c:v>
                </c:pt>
                <c:pt idx="1381">
                  <c:v>0.59842867000000055</c:v>
                </c:pt>
                <c:pt idx="1382">
                  <c:v>0.59842867000000055</c:v>
                </c:pt>
                <c:pt idx="1383">
                  <c:v>0.59842867000000055</c:v>
                </c:pt>
                <c:pt idx="1384">
                  <c:v>0.59380966000000068</c:v>
                </c:pt>
                <c:pt idx="1385">
                  <c:v>0.59380966000000068</c:v>
                </c:pt>
                <c:pt idx="1386">
                  <c:v>0.59380966000000068</c:v>
                </c:pt>
                <c:pt idx="1387">
                  <c:v>0.59380966000000068</c:v>
                </c:pt>
                <c:pt idx="1388">
                  <c:v>0.58965259999999997</c:v>
                </c:pt>
                <c:pt idx="1389">
                  <c:v>0.58965259999999997</c:v>
                </c:pt>
                <c:pt idx="1390">
                  <c:v>0.58965259999999997</c:v>
                </c:pt>
                <c:pt idx="1391">
                  <c:v>0.58591119999999997</c:v>
                </c:pt>
                <c:pt idx="1392">
                  <c:v>0.58591119999999997</c:v>
                </c:pt>
                <c:pt idx="1393">
                  <c:v>0.58591119999999997</c:v>
                </c:pt>
                <c:pt idx="1394">
                  <c:v>0.58591119999999997</c:v>
                </c:pt>
                <c:pt idx="1395">
                  <c:v>0.58254397000000002</c:v>
                </c:pt>
                <c:pt idx="1396">
                  <c:v>0.58254397000000002</c:v>
                </c:pt>
                <c:pt idx="1397">
                  <c:v>0.58254397000000002</c:v>
                </c:pt>
                <c:pt idx="1398">
                  <c:v>0.58254397000000002</c:v>
                </c:pt>
                <c:pt idx="1399">
                  <c:v>0.57951343</c:v>
                </c:pt>
                <c:pt idx="1400">
                  <c:v>0.57951343</c:v>
                </c:pt>
                <c:pt idx="1401">
                  <c:v>0.57951343</c:v>
                </c:pt>
                <c:pt idx="1402">
                  <c:v>0.57951343</c:v>
                </c:pt>
                <c:pt idx="1403">
                  <c:v>0.57678600000000002</c:v>
                </c:pt>
                <c:pt idx="1404">
                  <c:v>0.57433129999999999</c:v>
                </c:pt>
                <c:pt idx="1405">
                  <c:v>0.57212204</c:v>
                </c:pt>
                <c:pt idx="1406">
                  <c:v>0.57013369999999997</c:v>
                </c:pt>
                <c:pt idx="1407">
                  <c:v>0.57013369999999997</c:v>
                </c:pt>
                <c:pt idx="1408">
                  <c:v>0.57013369999999997</c:v>
                </c:pt>
                <c:pt idx="1409">
                  <c:v>0.57013369999999997</c:v>
                </c:pt>
                <c:pt idx="1410">
                  <c:v>0.56834423999999995</c:v>
                </c:pt>
                <c:pt idx="1411">
                  <c:v>0.56834423999999995</c:v>
                </c:pt>
                <c:pt idx="1412">
                  <c:v>0.56834423999999995</c:v>
                </c:pt>
                <c:pt idx="1413">
                  <c:v>0.56834423999999995</c:v>
                </c:pt>
                <c:pt idx="1414">
                  <c:v>0.56673366000000003</c:v>
                </c:pt>
                <c:pt idx="1415">
                  <c:v>0.56673366000000003</c:v>
                </c:pt>
                <c:pt idx="1416">
                  <c:v>0.56673366000000003</c:v>
                </c:pt>
                <c:pt idx="1417">
                  <c:v>0.56673366000000003</c:v>
                </c:pt>
                <c:pt idx="1418">
                  <c:v>0.56673366000000003</c:v>
                </c:pt>
                <c:pt idx="1419">
                  <c:v>0.56528420000000001</c:v>
                </c:pt>
                <c:pt idx="1420">
                  <c:v>0.56528420000000001</c:v>
                </c:pt>
                <c:pt idx="1421">
                  <c:v>0.5639796000000008</c:v>
                </c:pt>
                <c:pt idx="1422">
                  <c:v>0.5639796000000008</c:v>
                </c:pt>
                <c:pt idx="1423">
                  <c:v>0.56280553000000055</c:v>
                </c:pt>
                <c:pt idx="1424">
                  <c:v>0.56280553000000055</c:v>
                </c:pt>
                <c:pt idx="1425">
                  <c:v>0.56280553000000055</c:v>
                </c:pt>
                <c:pt idx="1426">
                  <c:v>0.56280553000000055</c:v>
                </c:pt>
                <c:pt idx="1427">
                  <c:v>0.56280553000000055</c:v>
                </c:pt>
                <c:pt idx="1428">
                  <c:v>0.56174886000000068</c:v>
                </c:pt>
                <c:pt idx="1429">
                  <c:v>0.56174886000000068</c:v>
                </c:pt>
                <c:pt idx="1430">
                  <c:v>0.56174886000000068</c:v>
                </c:pt>
                <c:pt idx="1431">
                  <c:v>0.56174886000000068</c:v>
                </c:pt>
                <c:pt idx="1432">
                  <c:v>0.56174886000000068</c:v>
                </c:pt>
                <c:pt idx="1433">
                  <c:v>0.56079787000000081</c:v>
                </c:pt>
                <c:pt idx="1434">
                  <c:v>0.56079787000000081</c:v>
                </c:pt>
                <c:pt idx="1435">
                  <c:v>0.56079787000000081</c:v>
                </c:pt>
                <c:pt idx="1436">
                  <c:v>0.56079787000000081</c:v>
                </c:pt>
                <c:pt idx="1437">
                  <c:v>0.55994195000000069</c:v>
                </c:pt>
                <c:pt idx="1438">
                  <c:v>0.55994195000000069</c:v>
                </c:pt>
                <c:pt idx="1439">
                  <c:v>0.55917170000000005</c:v>
                </c:pt>
                <c:pt idx="1440">
                  <c:v>0.55917170000000005</c:v>
                </c:pt>
                <c:pt idx="1441">
                  <c:v>0.55847649999999949</c:v>
                </c:pt>
                <c:pt idx="1442">
                  <c:v>0.55847649999999949</c:v>
                </c:pt>
                <c:pt idx="1443">
                  <c:v>0.55847649999999949</c:v>
                </c:pt>
                <c:pt idx="1444">
                  <c:v>0.55847649999999949</c:v>
                </c:pt>
                <c:pt idx="1445">
                  <c:v>0.55785070000000003</c:v>
                </c:pt>
                <c:pt idx="1446">
                  <c:v>0.55785070000000003</c:v>
                </c:pt>
                <c:pt idx="1447">
                  <c:v>0.55785070000000003</c:v>
                </c:pt>
                <c:pt idx="1448">
                  <c:v>0.55785070000000003</c:v>
                </c:pt>
                <c:pt idx="1449">
                  <c:v>0.55728880000000003</c:v>
                </c:pt>
                <c:pt idx="1450">
                  <c:v>0.55728880000000003</c:v>
                </c:pt>
                <c:pt idx="1451">
                  <c:v>0.55728880000000003</c:v>
                </c:pt>
                <c:pt idx="1452">
                  <c:v>0.55728880000000003</c:v>
                </c:pt>
                <c:pt idx="1453">
                  <c:v>0.55728880000000003</c:v>
                </c:pt>
                <c:pt idx="1454">
                  <c:v>0.55678194999999997</c:v>
                </c:pt>
                <c:pt idx="1455">
                  <c:v>0.55678194999999997</c:v>
                </c:pt>
                <c:pt idx="1456">
                  <c:v>0.55678194999999997</c:v>
                </c:pt>
                <c:pt idx="1457">
                  <c:v>0.55678194999999997</c:v>
                </c:pt>
                <c:pt idx="1458">
                  <c:v>0.55678194999999997</c:v>
                </c:pt>
                <c:pt idx="1459">
                  <c:v>0.55632599999999999</c:v>
                </c:pt>
                <c:pt idx="1460">
                  <c:v>0.55632599999999999</c:v>
                </c:pt>
                <c:pt idx="1461">
                  <c:v>0.55632599999999999</c:v>
                </c:pt>
                <c:pt idx="1462">
                  <c:v>0.55632599999999999</c:v>
                </c:pt>
                <c:pt idx="1463">
                  <c:v>0.55591669999999949</c:v>
                </c:pt>
                <c:pt idx="1464">
                  <c:v>0.55591669999999949</c:v>
                </c:pt>
                <c:pt idx="1465">
                  <c:v>0.55591669999999949</c:v>
                </c:pt>
                <c:pt idx="1466">
                  <c:v>0.55591669999999949</c:v>
                </c:pt>
                <c:pt idx="1467">
                  <c:v>0.55591669999999949</c:v>
                </c:pt>
                <c:pt idx="1468">
                  <c:v>0.55591669999999949</c:v>
                </c:pt>
                <c:pt idx="1469">
                  <c:v>0.55554855000000003</c:v>
                </c:pt>
                <c:pt idx="1470">
                  <c:v>0.55554855000000003</c:v>
                </c:pt>
                <c:pt idx="1471">
                  <c:v>0.55554855000000003</c:v>
                </c:pt>
                <c:pt idx="1472">
                  <c:v>0.55554855000000003</c:v>
                </c:pt>
                <c:pt idx="1473">
                  <c:v>0.55521743999999951</c:v>
                </c:pt>
                <c:pt idx="1474">
                  <c:v>0.55521743999999951</c:v>
                </c:pt>
                <c:pt idx="1475">
                  <c:v>0.55521743999999951</c:v>
                </c:pt>
                <c:pt idx="1476">
                  <c:v>0.55521743999999951</c:v>
                </c:pt>
                <c:pt idx="1477">
                  <c:v>0.55491880000000005</c:v>
                </c:pt>
                <c:pt idx="1478">
                  <c:v>0.55491880000000005</c:v>
                </c:pt>
                <c:pt idx="1479">
                  <c:v>0.55464994999999995</c:v>
                </c:pt>
                <c:pt idx="1480">
                  <c:v>0.55464994999999995</c:v>
                </c:pt>
                <c:pt idx="1481">
                  <c:v>0.55464994999999995</c:v>
                </c:pt>
                <c:pt idx="1482">
                  <c:v>0.55464994999999995</c:v>
                </c:pt>
                <c:pt idx="1483">
                  <c:v>0.55440849999999997</c:v>
                </c:pt>
                <c:pt idx="1484">
                  <c:v>0.55440849999999997</c:v>
                </c:pt>
                <c:pt idx="1485">
                  <c:v>0.55440849999999997</c:v>
                </c:pt>
                <c:pt idx="1486">
                  <c:v>0.55440849999999997</c:v>
                </c:pt>
                <c:pt idx="1487">
                  <c:v>0.55440849999999997</c:v>
                </c:pt>
                <c:pt idx="1488">
                  <c:v>0.55440849999999997</c:v>
                </c:pt>
                <c:pt idx="1489">
                  <c:v>0.55419134999999997</c:v>
                </c:pt>
                <c:pt idx="1490">
                  <c:v>0.55419134999999997</c:v>
                </c:pt>
                <c:pt idx="1491">
                  <c:v>0.55419134999999997</c:v>
                </c:pt>
                <c:pt idx="1492">
                  <c:v>0.55419134999999997</c:v>
                </c:pt>
                <c:pt idx="1493">
                  <c:v>0.55399600000000004</c:v>
                </c:pt>
                <c:pt idx="1494">
                  <c:v>0.55399600000000004</c:v>
                </c:pt>
                <c:pt idx="1495">
                  <c:v>0.55399600000000004</c:v>
                </c:pt>
                <c:pt idx="1496">
                  <c:v>0.55399600000000004</c:v>
                </c:pt>
                <c:pt idx="1497">
                  <c:v>0.55382030000000004</c:v>
                </c:pt>
                <c:pt idx="1498">
                  <c:v>0.55382030000000004</c:v>
                </c:pt>
                <c:pt idx="1499">
                  <c:v>0.55382030000000004</c:v>
                </c:pt>
                <c:pt idx="1500">
                  <c:v>0.55382030000000004</c:v>
                </c:pt>
                <c:pt idx="1501">
                  <c:v>0.55382030000000004</c:v>
                </c:pt>
                <c:pt idx="1502">
                  <c:v>0.55366209999999949</c:v>
                </c:pt>
                <c:pt idx="1503">
                  <c:v>0.55366209999999949</c:v>
                </c:pt>
                <c:pt idx="1504">
                  <c:v>0.55366209999999949</c:v>
                </c:pt>
                <c:pt idx="1505">
                  <c:v>0.55366209999999949</c:v>
                </c:pt>
                <c:pt idx="1506">
                  <c:v>0.55366209999999949</c:v>
                </c:pt>
                <c:pt idx="1507">
                  <c:v>0.55351980000000001</c:v>
                </c:pt>
                <c:pt idx="1508">
                  <c:v>0.55351980000000001</c:v>
                </c:pt>
                <c:pt idx="1509">
                  <c:v>0.55351980000000001</c:v>
                </c:pt>
                <c:pt idx="1510">
                  <c:v>0.55351980000000001</c:v>
                </c:pt>
                <c:pt idx="1511">
                  <c:v>0.55351980000000001</c:v>
                </c:pt>
                <c:pt idx="1512">
                  <c:v>0.55339170000000004</c:v>
                </c:pt>
                <c:pt idx="1513">
                  <c:v>0.55339170000000004</c:v>
                </c:pt>
                <c:pt idx="1514">
                  <c:v>0.55339170000000004</c:v>
                </c:pt>
                <c:pt idx="1515">
                  <c:v>0.55339170000000004</c:v>
                </c:pt>
                <c:pt idx="1516">
                  <c:v>0.55339170000000004</c:v>
                </c:pt>
                <c:pt idx="1517">
                  <c:v>0.55327609999999949</c:v>
                </c:pt>
                <c:pt idx="1518">
                  <c:v>0.55327609999999949</c:v>
                </c:pt>
                <c:pt idx="1519">
                  <c:v>0.55327609999999949</c:v>
                </c:pt>
                <c:pt idx="1520">
                  <c:v>0.55327609999999949</c:v>
                </c:pt>
                <c:pt idx="1521">
                  <c:v>0.55317205000000003</c:v>
                </c:pt>
                <c:pt idx="1522">
                  <c:v>0.55317205000000003</c:v>
                </c:pt>
                <c:pt idx="1523">
                  <c:v>0.55317205000000003</c:v>
                </c:pt>
                <c:pt idx="1524">
                  <c:v>0.55317205000000003</c:v>
                </c:pt>
                <c:pt idx="1525">
                  <c:v>0.55307835000000005</c:v>
                </c:pt>
                <c:pt idx="1526">
                  <c:v>0.55307835000000005</c:v>
                </c:pt>
                <c:pt idx="1527">
                  <c:v>0.55307835000000005</c:v>
                </c:pt>
                <c:pt idx="1528">
                  <c:v>0.55307835000000005</c:v>
                </c:pt>
                <c:pt idx="1529">
                  <c:v>0.55299399999999999</c:v>
                </c:pt>
                <c:pt idx="1530">
                  <c:v>0.55299399999999999</c:v>
                </c:pt>
                <c:pt idx="1531">
                  <c:v>0.55299399999999999</c:v>
                </c:pt>
                <c:pt idx="1532">
                  <c:v>0.55299399999999999</c:v>
                </c:pt>
                <c:pt idx="1533">
                  <c:v>0.5529181399999995</c:v>
                </c:pt>
                <c:pt idx="1534">
                  <c:v>0.5529181399999995</c:v>
                </c:pt>
                <c:pt idx="1535">
                  <c:v>0.5529181399999995</c:v>
                </c:pt>
                <c:pt idx="1536">
                  <c:v>0.5529181399999995</c:v>
                </c:pt>
                <c:pt idx="1537">
                  <c:v>0.5529181399999995</c:v>
                </c:pt>
                <c:pt idx="1538">
                  <c:v>0.55284979999999995</c:v>
                </c:pt>
                <c:pt idx="1539">
                  <c:v>0.55284979999999995</c:v>
                </c:pt>
                <c:pt idx="1540">
                  <c:v>0.55284979999999995</c:v>
                </c:pt>
                <c:pt idx="1541">
                  <c:v>0.55284979999999995</c:v>
                </c:pt>
                <c:pt idx="1542">
                  <c:v>0.55799299999999996</c:v>
                </c:pt>
                <c:pt idx="1543">
                  <c:v>0.55799299999999996</c:v>
                </c:pt>
                <c:pt idx="1544">
                  <c:v>0.55799299999999996</c:v>
                </c:pt>
                <c:pt idx="1545">
                  <c:v>0.55799299999999996</c:v>
                </c:pt>
              </c:numCache>
            </c:numRef>
          </c:yVal>
          <c:smooth val="1"/>
        </c:ser>
        <c:ser>
          <c:idx val="3"/>
          <c:order val="3"/>
          <c:tx>
            <c:strRef>
              <c:f>'removed noise'!$E$1</c:f>
              <c:strCache>
                <c:ptCount val="1"/>
                <c:pt idx="0">
                  <c:v>Frustration</c:v>
                </c:pt>
              </c:strCache>
            </c:strRef>
          </c:tx>
          <c:marker>
            <c:symbol val="none"/>
          </c:marker>
          <c:xVal>
            <c:numRef>
              <c:f>'removed noise'!$A$2:$A$1547</c:f>
              <c:numCache>
                <c:formatCode>General</c:formatCode>
                <c:ptCount val="1546"/>
                <c:pt idx="0">
                  <c:v>127.2</c:v>
                </c:pt>
                <c:pt idx="1">
                  <c:v>127.3</c:v>
                </c:pt>
                <c:pt idx="2">
                  <c:v>127.4</c:v>
                </c:pt>
                <c:pt idx="3">
                  <c:v>127.6</c:v>
                </c:pt>
                <c:pt idx="4">
                  <c:v>127.7</c:v>
                </c:pt>
                <c:pt idx="5">
                  <c:v>128.1</c:v>
                </c:pt>
                <c:pt idx="6">
                  <c:v>128.5</c:v>
                </c:pt>
                <c:pt idx="7">
                  <c:v>128.6</c:v>
                </c:pt>
                <c:pt idx="8">
                  <c:v>128.69999999999999</c:v>
                </c:pt>
                <c:pt idx="9">
                  <c:v>128.80000000000001</c:v>
                </c:pt>
                <c:pt idx="10">
                  <c:v>128.9</c:v>
                </c:pt>
                <c:pt idx="11">
                  <c:v>129.1</c:v>
                </c:pt>
                <c:pt idx="12">
                  <c:v>129.19999999999999</c:v>
                </c:pt>
                <c:pt idx="13">
                  <c:v>129.30000000000001</c:v>
                </c:pt>
                <c:pt idx="14">
                  <c:v>129.4</c:v>
                </c:pt>
                <c:pt idx="15">
                  <c:v>129.5</c:v>
                </c:pt>
                <c:pt idx="16">
                  <c:v>129.6</c:v>
                </c:pt>
                <c:pt idx="17">
                  <c:v>129.69999999999999</c:v>
                </c:pt>
                <c:pt idx="18">
                  <c:v>129.80000000000001</c:v>
                </c:pt>
                <c:pt idx="19">
                  <c:v>129.9</c:v>
                </c:pt>
                <c:pt idx="20">
                  <c:v>130.1</c:v>
                </c:pt>
                <c:pt idx="21">
                  <c:v>130.19999999999999</c:v>
                </c:pt>
                <c:pt idx="22">
                  <c:v>130.30000000000001</c:v>
                </c:pt>
                <c:pt idx="23">
                  <c:v>130.4</c:v>
                </c:pt>
                <c:pt idx="24">
                  <c:v>130.6</c:v>
                </c:pt>
                <c:pt idx="25">
                  <c:v>130.69999999999999</c:v>
                </c:pt>
                <c:pt idx="26">
                  <c:v>130.80000000000001</c:v>
                </c:pt>
                <c:pt idx="27">
                  <c:v>130.9</c:v>
                </c:pt>
                <c:pt idx="28">
                  <c:v>131.1</c:v>
                </c:pt>
                <c:pt idx="29">
                  <c:v>131.19999999999999</c:v>
                </c:pt>
                <c:pt idx="30">
                  <c:v>131.30000000000001</c:v>
                </c:pt>
                <c:pt idx="31">
                  <c:v>131.4</c:v>
                </c:pt>
                <c:pt idx="32">
                  <c:v>131.6</c:v>
                </c:pt>
                <c:pt idx="33">
                  <c:v>131.69999999999999</c:v>
                </c:pt>
                <c:pt idx="34">
                  <c:v>131.80000000000001</c:v>
                </c:pt>
                <c:pt idx="35">
                  <c:v>131.9</c:v>
                </c:pt>
                <c:pt idx="36">
                  <c:v>132.1</c:v>
                </c:pt>
                <c:pt idx="37">
                  <c:v>132.6</c:v>
                </c:pt>
                <c:pt idx="38">
                  <c:v>132.9</c:v>
                </c:pt>
                <c:pt idx="39">
                  <c:v>133.1</c:v>
                </c:pt>
                <c:pt idx="40">
                  <c:v>133.19999999999999</c:v>
                </c:pt>
                <c:pt idx="41">
                  <c:v>133.30000000000001</c:v>
                </c:pt>
                <c:pt idx="42">
                  <c:v>133.4</c:v>
                </c:pt>
                <c:pt idx="43">
                  <c:v>133.6</c:v>
                </c:pt>
                <c:pt idx="44">
                  <c:v>133.69999999999999</c:v>
                </c:pt>
                <c:pt idx="45">
                  <c:v>133.80000000000001</c:v>
                </c:pt>
                <c:pt idx="46">
                  <c:v>133.9</c:v>
                </c:pt>
                <c:pt idx="47">
                  <c:v>134.1</c:v>
                </c:pt>
                <c:pt idx="48">
                  <c:v>134.19999999999999</c:v>
                </c:pt>
                <c:pt idx="49">
                  <c:v>134.30000000000001</c:v>
                </c:pt>
                <c:pt idx="50">
                  <c:v>134.4</c:v>
                </c:pt>
                <c:pt idx="51">
                  <c:v>134.6</c:v>
                </c:pt>
                <c:pt idx="52">
                  <c:v>134.69999999999999</c:v>
                </c:pt>
                <c:pt idx="53">
                  <c:v>134.80000000000001</c:v>
                </c:pt>
                <c:pt idx="54">
                  <c:v>134.9</c:v>
                </c:pt>
                <c:pt idx="55">
                  <c:v>135.30000000000001</c:v>
                </c:pt>
                <c:pt idx="56">
                  <c:v>135.4</c:v>
                </c:pt>
                <c:pt idx="57">
                  <c:v>135.6</c:v>
                </c:pt>
                <c:pt idx="58">
                  <c:v>135.69999999999999</c:v>
                </c:pt>
                <c:pt idx="59">
                  <c:v>136.1</c:v>
                </c:pt>
                <c:pt idx="60">
                  <c:v>136.19999999999999</c:v>
                </c:pt>
                <c:pt idx="61">
                  <c:v>136.30000000000001</c:v>
                </c:pt>
                <c:pt idx="62">
                  <c:v>136.4</c:v>
                </c:pt>
                <c:pt idx="63">
                  <c:v>136.6</c:v>
                </c:pt>
                <c:pt idx="64">
                  <c:v>136.69999999999999</c:v>
                </c:pt>
                <c:pt idx="65">
                  <c:v>136.80000000000001</c:v>
                </c:pt>
                <c:pt idx="66">
                  <c:v>137.19999999999999</c:v>
                </c:pt>
                <c:pt idx="67">
                  <c:v>137.6</c:v>
                </c:pt>
                <c:pt idx="68">
                  <c:v>137.69999999999999</c:v>
                </c:pt>
                <c:pt idx="69">
                  <c:v>138.1</c:v>
                </c:pt>
                <c:pt idx="70">
                  <c:v>138.6</c:v>
                </c:pt>
                <c:pt idx="71">
                  <c:v>138.9</c:v>
                </c:pt>
                <c:pt idx="72">
                  <c:v>139.1</c:v>
                </c:pt>
                <c:pt idx="73">
                  <c:v>139.19999999999999</c:v>
                </c:pt>
                <c:pt idx="74">
                  <c:v>139.30000000000001</c:v>
                </c:pt>
                <c:pt idx="75">
                  <c:v>139.4</c:v>
                </c:pt>
                <c:pt idx="76">
                  <c:v>139.6</c:v>
                </c:pt>
                <c:pt idx="77">
                  <c:v>140.1</c:v>
                </c:pt>
                <c:pt idx="78">
                  <c:v>140.19999999999999</c:v>
                </c:pt>
                <c:pt idx="79">
                  <c:v>140.30000000000001</c:v>
                </c:pt>
                <c:pt idx="80">
                  <c:v>140.4</c:v>
                </c:pt>
                <c:pt idx="81">
                  <c:v>140.6</c:v>
                </c:pt>
                <c:pt idx="82">
                  <c:v>140.69999999999999</c:v>
                </c:pt>
                <c:pt idx="83">
                  <c:v>140.80000000000001</c:v>
                </c:pt>
                <c:pt idx="84">
                  <c:v>140.9</c:v>
                </c:pt>
                <c:pt idx="85">
                  <c:v>141.1</c:v>
                </c:pt>
                <c:pt idx="86">
                  <c:v>141.19999999999999</c:v>
                </c:pt>
                <c:pt idx="87">
                  <c:v>141.30000000000001</c:v>
                </c:pt>
                <c:pt idx="88">
                  <c:v>141.4</c:v>
                </c:pt>
                <c:pt idx="89">
                  <c:v>141.5</c:v>
                </c:pt>
                <c:pt idx="90">
                  <c:v>141.6</c:v>
                </c:pt>
                <c:pt idx="91">
                  <c:v>141.69999999999999</c:v>
                </c:pt>
                <c:pt idx="92">
                  <c:v>141.80000000000001</c:v>
                </c:pt>
                <c:pt idx="93">
                  <c:v>141.9</c:v>
                </c:pt>
                <c:pt idx="94">
                  <c:v>142.1</c:v>
                </c:pt>
                <c:pt idx="95">
                  <c:v>142.19999999999999</c:v>
                </c:pt>
                <c:pt idx="96">
                  <c:v>142.6</c:v>
                </c:pt>
                <c:pt idx="97">
                  <c:v>143.1</c:v>
                </c:pt>
                <c:pt idx="98">
                  <c:v>143.30000000000001</c:v>
                </c:pt>
                <c:pt idx="99">
                  <c:v>143.6</c:v>
                </c:pt>
                <c:pt idx="100">
                  <c:v>143.69999999999999</c:v>
                </c:pt>
                <c:pt idx="101">
                  <c:v>144.1</c:v>
                </c:pt>
                <c:pt idx="102">
                  <c:v>144.30000000000001</c:v>
                </c:pt>
                <c:pt idx="103">
                  <c:v>144.4</c:v>
                </c:pt>
                <c:pt idx="104">
                  <c:v>144.6</c:v>
                </c:pt>
                <c:pt idx="105">
                  <c:v>144.69999999999999</c:v>
                </c:pt>
                <c:pt idx="106">
                  <c:v>144.80000000000001</c:v>
                </c:pt>
                <c:pt idx="107">
                  <c:v>144.9</c:v>
                </c:pt>
                <c:pt idx="108">
                  <c:v>145.1</c:v>
                </c:pt>
                <c:pt idx="109">
                  <c:v>145.19999999999999</c:v>
                </c:pt>
                <c:pt idx="110">
                  <c:v>145.30000000000001</c:v>
                </c:pt>
                <c:pt idx="111">
                  <c:v>145.4</c:v>
                </c:pt>
                <c:pt idx="112">
                  <c:v>145.6</c:v>
                </c:pt>
                <c:pt idx="113">
                  <c:v>145.69999999999999</c:v>
                </c:pt>
                <c:pt idx="114">
                  <c:v>145.80000000000001</c:v>
                </c:pt>
                <c:pt idx="115">
                  <c:v>145.9</c:v>
                </c:pt>
                <c:pt idx="116">
                  <c:v>146.1</c:v>
                </c:pt>
                <c:pt idx="117">
                  <c:v>146.19999999999999</c:v>
                </c:pt>
                <c:pt idx="118">
                  <c:v>146.30000000000001</c:v>
                </c:pt>
                <c:pt idx="119">
                  <c:v>146.4</c:v>
                </c:pt>
                <c:pt idx="120">
                  <c:v>146.6</c:v>
                </c:pt>
                <c:pt idx="121">
                  <c:v>146.80000000000001</c:v>
                </c:pt>
                <c:pt idx="122">
                  <c:v>146.9</c:v>
                </c:pt>
                <c:pt idx="123">
                  <c:v>147</c:v>
                </c:pt>
                <c:pt idx="124">
                  <c:v>147.1</c:v>
                </c:pt>
                <c:pt idx="125">
                  <c:v>147.19999999999999</c:v>
                </c:pt>
                <c:pt idx="126">
                  <c:v>147.30000000000001</c:v>
                </c:pt>
                <c:pt idx="127">
                  <c:v>147.4</c:v>
                </c:pt>
                <c:pt idx="128">
                  <c:v>147.6</c:v>
                </c:pt>
                <c:pt idx="129">
                  <c:v>147.9</c:v>
                </c:pt>
                <c:pt idx="130">
                  <c:v>148.1</c:v>
                </c:pt>
                <c:pt idx="131">
                  <c:v>148.19999999999999</c:v>
                </c:pt>
                <c:pt idx="132">
                  <c:v>148.30000000000001</c:v>
                </c:pt>
                <c:pt idx="133">
                  <c:v>148.6</c:v>
                </c:pt>
                <c:pt idx="134">
                  <c:v>148.69999999999999</c:v>
                </c:pt>
                <c:pt idx="135">
                  <c:v>148.80000000000001</c:v>
                </c:pt>
                <c:pt idx="136">
                  <c:v>148.9</c:v>
                </c:pt>
                <c:pt idx="137">
                  <c:v>149.1</c:v>
                </c:pt>
                <c:pt idx="138">
                  <c:v>149.19999999999999</c:v>
                </c:pt>
                <c:pt idx="139">
                  <c:v>149.30000000000001</c:v>
                </c:pt>
                <c:pt idx="140">
                  <c:v>149.4</c:v>
                </c:pt>
                <c:pt idx="141">
                  <c:v>149.6</c:v>
                </c:pt>
                <c:pt idx="142">
                  <c:v>150.1</c:v>
                </c:pt>
                <c:pt idx="143">
                  <c:v>150.6</c:v>
                </c:pt>
                <c:pt idx="144">
                  <c:v>151.1</c:v>
                </c:pt>
                <c:pt idx="145">
                  <c:v>151.6</c:v>
                </c:pt>
                <c:pt idx="146">
                  <c:v>151.69999999999999</c:v>
                </c:pt>
                <c:pt idx="147">
                  <c:v>151.80000000000001</c:v>
                </c:pt>
                <c:pt idx="148">
                  <c:v>152</c:v>
                </c:pt>
                <c:pt idx="149">
                  <c:v>152.1</c:v>
                </c:pt>
                <c:pt idx="150">
                  <c:v>152.19999999999999</c:v>
                </c:pt>
                <c:pt idx="151">
                  <c:v>152.30000000000001</c:v>
                </c:pt>
                <c:pt idx="152">
                  <c:v>152.5</c:v>
                </c:pt>
                <c:pt idx="153">
                  <c:v>152.6</c:v>
                </c:pt>
                <c:pt idx="154">
                  <c:v>153</c:v>
                </c:pt>
                <c:pt idx="155">
                  <c:v>153.1</c:v>
                </c:pt>
                <c:pt idx="156">
                  <c:v>153.19999999999999</c:v>
                </c:pt>
                <c:pt idx="157">
                  <c:v>153.30000000000001</c:v>
                </c:pt>
                <c:pt idx="158">
                  <c:v>153.5</c:v>
                </c:pt>
                <c:pt idx="159">
                  <c:v>153.6</c:v>
                </c:pt>
                <c:pt idx="160">
                  <c:v>153.69999999999999</c:v>
                </c:pt>
                <c:pt idx="161">
                  <c:v>153.80000000000001</c:v>
                </c:pt>
                <c:pt idx="162">
                  <c:v>153.9</c:v>
                </c:pt>
                <c:pt idx="163">
                  <c:v>154</c:v>
                </c:pt>
                <c:pt idx="164">
                  <c:v>154.1</c:v>
                </c:pt>
                <c:pt idx="165">
                  <c:v>154.19999999999999</c:v>
                </c:pt>
                <c:pt idx="166">
                  <c:v>154.30000000000001</c:v>
                </c:pt>
                <c:pt idx="167">
                  <c:v>154.5</c:v>
                </c:pt>
                <c:pt idx="168">
                  <c:v>154.6</c:v>
                </c:pt>
                <c:pt idx="169">
                  <c:v>154.69999999999999</c:v>
                </c:pt>
                <c:pt idx="170">
                  <c:v>154.80000000000001</c:v>
                </c:pt>
                <c:pt idx="171">
                  <c:v>155</c:v>
                </c:pt>
                <c:pt idx="172">
                  <c:v>155.1</c:v>
                </c:pt>
                <c:pt idx="173">
                  <c:v>155.19999999999999</c:v>
                </c:pt>
                <c:pt idx="174">
                  <c:v>155.30000000000001</c:v>
                </c:pt>
                <c:pt idx="175">
                  <c:v>155.5</c:v>
                </c:pt>
                <c:pt idx="176">
                  <c:v>155.6</c:v>
                </c:pt>
                <c:pt idx="177">
                  <c:v>155.69999999999999</c:v>
                </c:pt>
                <c:pt idx="178">
                  <c:v>155.80000000000001</c:v>
                </c:pt>
                <c:pt idx="179">
                  <c:v>156</c:v>
                </c:pt>
                <c:pt idx="180">
                  <c:v>156.1</c:v>
                </c:pt>
                <c:pt idx="181">
                  <c:v>156.19999999999999</c:v>
                </c:pt>
                <c:pt idx="182">
                  <c:v>156.30000000000001</c:v>
                </c:pt>
                <c:pt idx="183">
                  <c:v>156.5</c:v>
                </c:pt>
                <c:pt idx="184">
                  <c:v>156.6</c:v>
                </c:pt>
                <c:pt idx="185">
                  <c:v>156.69999999999999</c:v>
                </c:pt>
                <c:pt idx="186">
                  <c:v>156.80000000000001</c:v>
                </c:pt>
                <c:pt idx="187">
                  <c:v>157</c:v>
                </c:pt>
                <c:pt idx="188">
                  <c:v>157.1</c:v>
                </c:pt>
                <c:pt idx="189">
                  <c:v>157.19999999999999</c:v>
                </c:pt>
                <c:pt idx="190">
                  <c:v>157.30000000000001</c:v>
                </c:pt>
                <c:pt idx="191">
                  <c:v>157.5</c:v>
                </c:pt>
                <c:pt idx="192">
                  <c:v>157.6</c:v>
                </c:pt>
                <c:pt idx="193">
                  <c:v>157.69999999999999</c:v>
                </c:pt>
                <c:pt idx="194">
                  <c:v>157.80000000000001</c:v>
                </c:pt>
                <c:pt idx="195">
                  <c:v>157.9</c:v>
                </c:pt>
                <c:pt idx="196">
                  <c:v>158</c:v>
                </c:pt>
                <c:pt idx="197">
                  <c:v>158.1</c:v>
                </c:pt>
                <c:pt idx="198">
                  <c:v>158.19999999999999</c:v>
                </c:pt>
                <c:pt idx="199">
                  <c:v>158.30000000000001</c:v>
                </c:pt>
                <c:pt idx="200">
                  <c:v>158.5</c:v>
                </c:pt>
                <c:pt idx="201">
                  <c:v>158.6</c:v>
                </c:pt>
                <c:pt idx="202">
                  <c:v>158.69999999999999</c:v>
                </c:pt>
                <c:pt idx="203">
                  <c:v>158.80000000000001</c:v>
                </c:pt>
                <c:pt idx="204">
                  <c:v>159</c:v>
                </c:pt>
                <c:pt idx="205">
                  <c:v>159.1</c:v>
                </c:pt>
                <c:pt idx="206">
                  <c:v>159.19999999999999</c:v>
                </c:pt>
                <c:pt idx="207">
                  <c:v>159.30000000000001</c:v>
                </c:pt>
                <c:pt idx="208">
                  <c:v>159.5</c:v>
                </c:pt>
                <c:pt idx="209">
                  <c:v>159.6</c:v>
                </c:pt>
                <c:pt idx="210">
                  <c:v>159.69999999999999</c:v>
                </c:pt>
                <c:pt idx="211">
                  <c:v>159.80000000000001</c:v>
                </c:pt>
                <c:pt idx="212">
                  <c:v>160</c:v>
                </c:pt>
                <c:pt idx="213">
                  <c:v>160.1</c:v>
                </c:pt>
                <c:pt idx="214">
                  <c:v>160.30000000000001</c:v>
                </c:pt>
                <c:pt idx="215">
                  <c:v>160.4</c:v>
                </c:pt>
                <c:pt idx="216">
                  <c:v>160.6</c:v>
                </c:pt>
                <c:pt idx="217">
                  <c:v>160.69999999999999</c:v>
                </c:pt>
                <c:pt idx="218">
                  <c:v>160.80000000000001</c:v>
                </c:pt>
                <c:pt idx="219">
                  <c:v>160.9</c:v>
                </c:pt>
                <c:pt idx="220">
                  <c:v>161.1</c:v>
                </c:pt>
                <c:pt idx="221">
                  <c:v>161.19999999999999</c:v>
                </c:pt>
                <c:pt idx="222">
                  <c:v>161.30000000000001</c:v>
                </c:pt>
                <c:pt idx="223">
                  <c:v>161.4</c:v>
                </c:pt>
                <c:pt idx="224">
                  <c:v>161.6</c:v>
                </c:pt>
                <c:pt idx="225">
                  <c:v>161.69999999999999</c:v>
                </c:pt>
                <c:pt idx="226">
                  <c:v>161.80000000000001</c:v>
                </c:pt>
                <c:pt idx="227">
                  <c:v>161.9</c:v>
                </c:pt>
                <c:pt idx="228">
                  <c:v>162.1</c:v>
                </c:pt>
                <c:pt idx="229">
                  <c:v>162.19999999999999</c:v>
                </c:pt>
                <c:pt idx="230">
                  <c:v>162.30000000000001</c:v>
                </c:pt>
                <c:pt idx="231">
                  <c:v>162.4</c:v>
                </c:pt>
                <c:pt idx="232">
                  <c:v>162.6</c:v>
                </c:pt>
                <c:pt idx="233">
                  <c:v>162.69999999999999</c:v>
                </c:pt>
                <c:pt idx="234">
                  <c:v>162.80000000000001</c:v>
                </c:pt>
                <c:pt idx="235">
                  <c:v>162.9</c:v>
                </c:pt>
                <c:pt idx="236">
                  <c:v>163.1</c:v>
                </c:pt>
                <c:pt idx="237">
                  <c:v>163.30000000000001</c:v>
                </c:pt>
                <c:pt idx="238">
                  <c:v>163.4</c:v>
                </c:pt>
                <c:pt idx="239">
                  <c:v>163.6</c:v>
                </c:pt>
                <c:pt idx="240">
                  <c:v>163.69999999999999</c:v>
                </c:pt>
                <c:pt idx="241">
                  <c:v>163.80000000000001</c:v>
                </c:pt>
                <c:pt idx="242">
                  <c:v>163.9</c:v>
                </c:pt>
                <c:pt idx="243">
                  <c:v>164.1</c:v>
                </c:pt>
                <c:pt idx="244">
                  <c:v>164.6</c:v>
                </c:pt>
                <c:pt idx="245">
                  <c:v>164.7</c:v>
                </c:pt>
                <c:pt idx="246">
                  <c:v>164.8</c:v>
                </c:pt>
                <c:pt idx="247">
                  <c:v>164.9</c:v>
                </c:pt>
                <c:pt idx="248">
                  <c:v>165.1</c:v>
                </c:pt>
                <c:pt idx="249">
                  <c:v>165.2</c:v>
                </c:pt>
                <c:pt idx="250">
                  <c:v>165.3</c:v>
                </c:pt>
                <c:pt idx="251">
                  <c:v>165.4</c:v>
                </c:pt>
                <c:pt idx="252">
                  <c:v>165.6</c:v>
                </c:pt>
                <c:pt idx="253">
                  <c:v>165.7</c:v>
                </c:pt>
                <c:pt idx="254">
                  <c:v>165.8</c:v>
                </c:pt>
                <c:pt idx="255">
                  <c:v>165.9</c:v>
                </c:pt>
                <c:pt idx="256">
                  <c:v>166</c:v>
                </c:pt>
                <c:pt idx="257">
                  <c:v>166.1</c:v>
                </c:pt>
                <c:pt idx="258">
                  <c:v>166.2</c:v>
                </c:pt>
                <c:pt idx="259">
                  <c:v>166.3</c:v>
                </c:pt>
                <c:pt idx="260">
                  <c:v>166.4</c:v>
                </c:pt>
                <c:pt idx="261">
                  <c:v>166.6</c:v>
                </c:pt>
                <c:pt idx="262">
                  <c:v>166.7</c:v>
                </c:pt>
                <c:pt idx="263">
                  <c:v>166.8</c:v>
                </c:pt>
                <c:pt idx="264">
                  <c:v>166.9</c:v>
                </c:pt>
                <c:pt idx="265">
                  <c:v>167.1</c:v>
                </c:pt>
                <c:pt idx="266">
                  <c:v>167.6</c:v>
                </c:pt>
                <c:pt idx="267">
                  <c:v>167.7</c:v>
                </c:pt>
                <c:pt idx="268">
                  <c:v>167.8</c:v>
                </c:pt>
                <c:pt idx="269">
                  <c:v>168</c:v>
                </c:pt>
                <c:pt idx="270">
                  <c:v>168.1</c:v>
                </c:pt>
                <c:pt idx="271">
                  <c:v>168.2</c:v>
                </c:pt>
                <c:pt idx="272">
                  <c:v>168.3</c:v>
                </c:pt>
                <c:pt idx="273">
                  <c:v>168.6</c:v>
                </c:pt>
                <c:pt idx="274">
                  <c:v>168.7</c:v>
                </c:pt>
                <c:pt idx="275">
                  <c:v>168.8</c:v>
                </c:pt>
                <c:pt idx="276">
                  <c:v>169</c:v>
                </c:pt>
                <c:pt idx="277">
                  <c:v>169.1</c:v>
                </c:pt>
                <c:pt idx="278">
                  <c:v>169.2</c:v>
                </c:pt>
                <c:pt idx="279">
                  <c:v>169.3</c:v>
                </c:pt>
                <c:pt idx="280">
                  <c:v>169.5</c:v>
                </c:pt>
                <c:pt idx="281">
                  <c:v>169.6</c:v>
                </c:pt>
                <c:pt idx="282">
                  <c:v>169.7</c:v>
                </c:pt>
                <c:pt idx="283">
                  <c:v>169.9</c:v>
                </c:pt>
                <c:pt idx="284">
                  <c:v>170</c:v>
                </c:pt>
                <c:pt idx="285">
                  <c:v>170.1</c:v>
                </c:pt>
                <c:pt idx="286">
                  <c:v>170.2</c:v>
                </c:pt>
                <c:pt idx="287">
                  <c:v>170.4</c:v>
                </c:pt>
                <c:pt idx="288">
                  <c:v>170.5</c:v>
                </c:pt>
                <c:pt idx="289">
                  <c:v>170.6</c:v>
                </c:pt>
                <c:pt idx="290">
                  <c:v>170.7</c:v>
                </c:pt>
                <c:pt idx="291">
                  <c:v>170.9</c:v>
                </c:pt>
                <c:pt idx="292">
                  <c:v>171</c:v>
                </c:pt>
                <c:pt idx="293">
                  <c:v>171.1</c:v>
                </c:pt>
                <c:pt idx="294">
                  <c:v>171.2</c:v>
                </c:pt>
                <c:pt idx="295">
                  <c:v>171.4</c:v>
                </c:pt>
                <c:pt idx="296">
                  <c:v>171.5</c:v>
                </c:pt>
                <c:pt idx="297">
                  <c:v>171.6</c:v>
                </c:pt>
                <c:pt idx="298">
                  <c:v>171.7</c:v>
                </c:pt>
                <c:pt idx="299">
                  <c:v>171.9</c:v>
                </c:pt>
                <c:pt idx="300">
                  <c:v>172</c:v>
                </c:pt>
                <c:pt idx="301">
                  <c:v>172.1</c:v>
                </c:pt>
                <c:pt idx="302">
                  <c:v>172.2</c:v>
                </c:pt>
                <c:pt idx="303">
                  <c:v>172.3</c:v>
                </c:pt>
                <c:pt idx="304">
                  <c:v>172.5</c:v>
                </c:pt>
                <c:pt idx="305">
                  <c:v>172.6</c:v>
                </c:pt>
                <c:pt idx="306">
                  <c:v>172.7</c:v>
                </c:pt>
                <c:pt idx="307">
                  <c:v>172.8</c:v>
                </c:pt>
                <c:pt idx="308">
                  <c:v>173.1</c:v>
                </c:pt>
                <c:pt idx="309">
                  <c:v>173.2</c:v>
                </c:pt>
                <c:pt idx="310">
                  <c:v>173.3</c:v>
                </c:pt>
                <c:pt idx="311">
                  <c:v>173.5</c:v>
                </c:pt>
                <c:pt idx="312">
                  <c:v>173.6</c:v>
                </c:pt>
                <c:pt idx="313">
                  <c:v>173.7</c:v>
                </c:pt>
                <c:pt idx="314">
                  <c:v>173.8</c:v>
                </c:pt>
                <c:pt idx="315">
                  <c:v>174</c:v>
                </c:pt>
                <c:pt idx="316">
                  <c:v>174.1</c:v>
                </c:pt>
                <c:pt idx="317">
                  <c:v>174.2</c:v>
                </c:pt>
                <c:pt idx="318">
                  <c:v>174.3</c:v>
                </c:pt>
                <c:pt idx="319">
                  <c:v>174.5</c:v>
                </c:pt>
                <c:pt idx="320">
                  <c:v>174.6</c:v>
                </c:pt>
                <c:pt idx="321">
                  <c:v>174.7</c:v>
                </c:pt>
                <c:pt idx="322">
                  <c:v>174.8</c:v>
                </c:pt>
                <c:pt idx="323">
                  <c:v>175</c:v>
                </c:pt>
                <c:pt idx="324">
                  <c:v>175.1</c:v>
                </c:pt>
                <c:pt idx="325">
                  <c:v>175.2</c:v>
                </c:pt>
                <c:pt idx="326">
                  <c:v>175.4</c:v>
                </c:pt>
                <c:pt idx="327">
                  <c:v>175.5</c:v>
                </c:pt>
                <c:pt idx="328">
                  <c:v>175.6</c:v>
                </c:pt>
                <c:pt idx="329">
                  <c:v>175.7</c:v>
                </c:pt>
                <c:pt idx="330">
                  <c:v>175.9</c:v>
                </c:pt>
                <c:pt idx="331">
                  <c:v>176</c:v>
                </c:pt>
                <c:pt idx="332">
                  <c:v>176.1</c:v>
                </c:pt>
                <c:pt idx="333">
                  <c:v>176.2</c:v>
                </c:pt>
                <c:pt idx="334">
                  <c:v>176.4</c:v>
                </c:pt>
                <c:pt idx="335">
                  <c:v>176.5</c:v>
                </c:pt>
                <c:pt idx="336">
                  <c:v>176.6</c:v>
                </c:pt>
                <c:pt idx="337">
                  <c:v>176.7</c:v>
                </c:pt>
                <c:pt idx="338">
                  <c:v>176.9</c:v>
                </c:pt>
                <c:pt idx="339">
                  <c:v>177</c:v>
                </c:pt>
                <c:pt idx="340">
                  <c:v>177.1</c:v>
                </c:pt>
                <c:pt idx="341">
                  <c:v>177.2</c:v>
                </c:pt>
                <c:pt idx="342">
                  <c:v>177.4</c:v>
                </c:pt>
                <c:pt idx="343">
                  <c:v>177.5</c:v>
                </c:pt>
                <c:pt idx="344">
                  <c:v>177.6</c:v>
                </c:pt>
                <c:pt idx="345">
                  <c:v>178.1</c:v>
                </c:pt>
                <c:pt idx="346">
                  <c:v>178.2</c:v>
                </c:pt>
                <c:pt idx="347">
                  <c:v>178.3</c:v>
                </c:pt>
                <c:pt idx="348">
                  <c:v>178.4</c:v>
                </c:pt>
                <c:pt idx="349">
                  <c:v>178.5</c:v>
                </c:pt>
                <c:pt idx="350">
                  <c:v>178.6</c:v>
                </c:pt>
                <c:pt idx="351">
                  <c:v>178.7</c:v>
                </c:pt>
                <c:pt idx="352">
                  <c:v>178.8</c:v>
                </c:pt>
                <c:pt idx="353">
                  <c:v>179</c:v>
                </c:pt>
                <c:pt idx="354">
                  <c:v>179.1</c:v>
                </c:pt>
                <c:pt idx="355">
                  <c:v>179.2</c:v>
                </c:pt>
                <c:pt idx="356">
                  <c:v>179.3</c:v>
                </c:pt>
                <c:pt idx="357">
                  <c:v>179.5</c:v>
                </c:pt>
                <c:pt idx="358">
                  <c:v>179.6</c:v>
                </c:pt>
                <c:pt idx="359">
                  <c:v>179.7</c:v>
                </c:pt>
                <c:pt idx="360">
                  <c:v>179.8</c:v>
                </c:pt>
                <c:pt idx="361">
                  <c:v>180</c:v>
                </c:pt>
                <c:pt idx="362">
                  <c:v>180.1</c:v>
                </c:pt>
                <c:pt idx="363">
                  <c:v>180.2</c:v>
                </c:pt>
                <c:pt idx="364">
                  <c:v>180.3</c:v>
                </c:pt>
                <c:pt idx="365">
                  <c:v>180.5</c:v>
                </c:pt>
                <c:pt idx="366">
                  <c:v>180.6</c:v>
                </c:pt>
                <c:pt idx="367">
                  <c:v>180.7</c:v>
                </c:pt>
                <c:pt idx="368">
                  <c:v>180.8</c:v>
                </c:pt>
                <c:pt idx="369">
                  <c:v>181</c:v>
                </c:pt>
                <c:pt idx="370">
                  <c:v>181.5</c:v>
                </c:pt>
                <c:pt idx="371">
                  <c:v>181.6</c:v>
                </c:pt>
                <c:pt idx="372">
                  <c:v>181.7</c:v>
                </c:pt>
                <c:pt idx="373">
                  <c:v>181.9</c:v>
                </c:pt>
                <c:pt idx="374">
                  <c:v>182</c:v>
                </c:pt>
                <c:pt idx="375">
                  <c:v>182.1</c:v>
                </c:pt>
                <c:pt idx="376">
                  <c:v>182.2</c:v>
                </c:pt>
                <c:pt idx="377">
                  <c:v>182.4</c:v>
                </c:pt>
                <c:pt idx="378">
                  <c:v>182.5</c:v>
                </c:pt>
                <c:pt idx="379">
                  <c:v>182.6</c:v>
                </c:pt>
                <c:pt idx="380">
                  <c:v>182.7</c:v>
                </c:pt>
                <c:pt idx="381">
                  <c:v>182.9</c:v>
                </c:pt>
                <c:pt idx="382">
                  <c:v>183</c:v>
                </c:pt>
                <c:pt idx="383">
                  <c:v>183.1</c:v>
                </c:pt>
                <c:pt idx="384">
                  <c:v>183.2</c:v>
                </c:pt>
                <c:pt idx="385">
                  <c:v>183.4</c:v>
                </c:pt>
                <c:pt idx="386">
                  <c:v>183.5</c:v>
                </c:pt>
                <c:pt idx="387">
                  <c:v>183.6</c:v>
                </c:pt>
                <c:pt idx="388">
                  <c:v>183.7</c:v>
                </c:pt>
                <c:pt idx="389">
                  <c:v>183.8</c:v>
                </c:pt>
                <c:pt idx="390">
                  <c:v>183.9</c:v>
                </c:pt>
                <c:pt idx="391">
                  <c:v>184</c:v>
                </c:pt>
                <c:pt idx="392">
                  <c:v>184.1</c:v>
                </c:pt>
                <c:pt idx="393">
                  <c:v>184.2</c:v>
                </c:pt>
                <c:pt idx="394">
                  <c:v>184.4</c:v>
                </c:pt>
                <c:pt idx="395">
                  <c:v>184.5</c:v>
                </c:pt>
                <c:pt idx="396">
                  <c:v>184.6</c:v>
                </c:pt>
                <c:pt idx="397">
                  <c:v>184.7</c:v>
                </c:pt>
                <c:pt idx="398">
                  <c:v>184.9</c:v>
                </c:pt>
                <c:pt idx="399">
                  <c:v>185</c:v>
                </c:pt>
                <c:pt idx="400">
                  <c:v>185.1</c:v>
                </c:pt>
                <c:pt idx="401">
                  <c:v>185.2</c:v>
                </c:pt>
                <c:pt idx="402">
                  <c:v>185.4</c:v>
                </c:pt>
                <c:pt idx="403">
                  <c:v>185.5</c:v>
                </c:pt>
                <c:pt idx="404">
                  <c:v>185.6</c:v>
                </c:pt>
                <c:pt idx="405">
                  <c:v>185.7</c:v>
                </c:pt>
                <c:pt idx="406">
                  <c:v>185.9</c:v>
                </c:pt>
                <c:pt idx="407">
                  <c:v>186</c:v>
                </c:pt>
                <c:pt idx="408">
                  <c:v>186.1</c:v>
                </c:pt>
                <c:pt idx="409">
                  <c:v>186.2</c:v>
                </c:pt>
                <c:pt idx="410">
                  <c:v>186.4</c:v>
                </c:pt>
                <c:pt idx="411">
                  <c:v>186.5</c:v>
                </c:pt>
                <c:pt idx="412">
                  <c:v>186.6</c:v>
                </c:pt>
                <c:pt idx="413">
                  <c:v>186.7</c:v>
                </c:pt>
                <c:pt idx="414">
                  <c:v>186.9</c:v>
                </c:pt>
                <c:pt idx="415">
                  <c:v>187</c:v>
                </c:pt>
                <c:pt idx="416">
                  <c:v>187.1</c:v>
                </c:pt>
                <c:pt idx="417">
                  <c:v>187.2</c:v>
                </c:pt>
                <c:pt idx="418">
                  <c:v>187.4</c:v>
                </c:pt>
                <c:pt idx="419">
                  <c:v>187.5</c:v>
                </c:pt>
                <c:pt idx="420">
                  <c:v>187.6</c:v>
                </c:pt>
                <c:pt idx="421">
                  <c:v>187.7</c:v>
                </c:pt>
                <c:pt idx="422">
                  <c:v>187.9</c:v>
                </c:pt>
                <c:pt idx="423">
                  <c:v>188</c:v>
                </c:pt>
                <c:pt idx="424">
                  <c:v>188.1</c:v>
                </c:pt>
                <c:pt idx="425">
                  <c:v>188.2</c:v>
                </c:pt>
                <c:pt idx="426">
                  <c:v>188.4</c:v>
                </c:pt>
                <c:pt idx="427">
                  <c:v>188.5</c:v>
                </c:pt>
                <c:pt idx="428">
                  <c:v>188.6</c:v>
                </c:pt>
                <c:pt idx="429">
                  <c:v>188.8</c:v>
                </c:pt>
                <c:pt idx="430">
                  <c:v>188.9</c:v>
                </c:pt>
                <c:pt idx="431">
                  <c:v>189</c:v>
                </c:pt>
                <c:pt idx="432">
                  <c:v>189.1</c:v>
                </c:pt>
                <c:pt idx="433">
                  <c:v>189.2</c:v>
                </c:pt>
                <c:pt idx="434">
                  <c:v>189.4</c:v>
                </c:pt>
                <c:pt idx="435">
                  <c:v>189.5</c:v>
                </c:pt>
                <c:pt idx="436">
                  <c:v>189.6</c:v>
                </c:pt>
                <c:pt idx="437">
                  <c:v>189.7</c:v>
                </c:pt>
                <c:pt idx="438">
                  <c:v>189.9</c:v>
                </c:pt>
                <c:pt idx="439">
                  <c:v>190</c:v>
                </c:pt>
                <c:pt idx="440">
                  <c:v>190.1</c:v>
                </c:pt>
                <c:pt idx="441">
                  <c:v>190.2</c:v>
                </c:pt>
                <c:pt idx="442">
                  <c:v>190.4</c:v>
                </c:pt>
                <c:pt idx="443">
                  <c:v>190.6</c:v>
                </c:pt>
                <c:pt idx="444">
                  <c:v>190.9</c:v>
                </c:pt>
                <c:pt idx="445">
                  <c:v>191</c:v>
                </c:pt>
                <c:pt idx="446">
                  <c:v>191.1</c:v>
                </c:pt>
                <c:pt idx="447">
                  <c:v>191.5</c:v>
                </c:pt>
                <c:pt idx="448">
                  <c:v>191.6</c:v>
                </c:pt>
                <c:pt idx="449">
                  <c:v>191.7</c:v>
                </c:pt>
                <c:pt idx="450">
                  <c:v>191.9</c:v>
                </c:pt>
                <c:pt idx="451">
                  <c:v>192</c:v>
                </c:pt>
                <c:pt idx="452">
                  <c:v>192.1</c:v>
                </c:pt>
                <c:pt idx="453">
                  <c:v>192.2</c:v>
                </c:pt>
                <c:pt idx="454">
                  <c:v>192.4</c:v>
                </c:pt>
                <c:pt idx="455">
                  <c:v>192.5</c:v>
                </c:pt>
                <c:pt idx="456">
                  <c:v>192.6</c:v>
                </c:pt>
                <c:pt idx="457">
                  <c:v>192.7</c:v>
                </c:pt>
                <c:pt idx="458">
                  <c:v>192.9</c:v>
                </c:pt>
                <c:pt idx="459">
                  <c:v>193</c:v>
                </c:pt>
                <c:pt idx="460">
                  <c:v>193.1</c:v>
                </c:pt>
                <c:pt idx="461">
                  <c:v>193.2</c:v>
                </c:pt>
                <c:pt idx="462">
                  <c:v>193.4</c:v>
                </c:pt>
                <c:pt idx="463">
                  <c:v>193.5</c:v>
                </c:pt>
                <c:pt idx="464">
                  <c:v>193.6</c:v>
                </c:pt>
                <c:pt idx="465">
                  <c:v>193.7</c:v>
                </c:pt>
                <c:pt idx="466">
                  <c:v>193.9</c:v>
                </c:pt>
                <c:pt idx="467">
                  <c:v>194</c:v>
                </c:pt>
                <c:pt idx="468">
                  <c:v>194.1</c:v>
                </c:pt>
                <c:pt idx="469">
                  <c:v>194.2</c:v>
                </c:pt>
                <c:pt idx="470">
                  <c:v>194.4</c:v>
                </c:pt>
                <c:pt idx="471">
                  <c:v>194.5</c:v>
                </c:pt>
                <c:pt idx="472">
                  <c:v>194.6</c:v>
                </c:pt>
                <c:pt idx="473">
                  <c:v>194.7</c:v>
                </c:pt>
                <c:pt idx="474">
                  <c:v>194.9</c:v>
                </c:pt>
                <c:pt idx="475">
                  <c:v>195</c:v>
                </c:pt>
                <c:pt idx="476">
                  <c:v>195.1</c:v>
                </c:pt>
                <c:pt idx="477">
                  <c:v>195.2</c:v>
                </c:pt>
                <c:pt idx="478">
                  <c:v>195.4</c:v>
                </c:pt>
                <c:pt idx="479">
                  <c:v>195.5</c:v>
                </c:pt>
                <c:pt idx="480">
                  <c:v>195.6</c:v>
                </c:pt>
                <c:pt idx="481">
                  <c:v>195.7</c:v>
                </c:pt>
                <c:pt idx="482">
                  <c:v>195.9</c:v>
                </c:pt>
                <c:pt idx="483">
                  <c:v>196</c:v>
                </c:pt>
                <c:pt idx="484">
                  <c:v>196.1</c:v>
                </c:pt>
                <c:pt idx="485">
                  <c:v>196.2</c:v>
                </c:pt>
                <c:pt idx="486">
                  <c:v>196.4</c:v>
                </c:pt>
                <c:pt idx="487">
                  <c:v>196.5</c:v>
                </c:pt>
                <c:pt idx="488">
                  <c:v>196.6</c:v>
                </c:pt>
                <c:pt idx="489">
                  <c:v>196.7</c:v>
                </c:pt>
                <c:pt idx="490">
                  <c:v>196.9</c:v>
                </c:pt>
                <c:pt idx="491">
                  <c:v>197.1</c:v>
                </c:pt>
                <c:pt idx="492">
                  <c:v>197.2</c:v>
                </c:pt>
                <c:pt idx="493">
                  <c:v>197.4</c:v>
                </c:pt>
                <c:pt idx="494">
                  <c:v>197.5</c:v>
                </c:pt>
                <c:pt idx="495">
                  <c:v>197.6</c:v>
                </c:pt>
                <c:pt idx="496">
                  <c:v>197.7</c:v>
                </c:pt>
                <c:pt idx="497">
                  <c:v>197.9</c:v>
                </c:pt>
                <c:pt idx="498">
                  <c:v>198</c:v>
                </c:pt>
                <c:pt idx="499">
                  <c:v>198.1</c:v>
                </c:pt>
                <c:pt idx="500">
                  <c:v>198.2</c:v>
                </c:pt>
                <c:pt idx="501">
                  <c:v>198.4</c:v>
                </c:pt>
                <c:pt idx="502">
                  <c:v>198.6</c:v>
                </c:pt>
                <c:pt idx="503">
                  <c:v>199.1</c:v>
                </c:pt>
                <c:pt idx="504">
                  <c:v>199.2</c:v>
                </c:pt>
                <c:pt idx="505">
                  <c:v>199.4</c:v>
                </c:pt>
                <c:pt idx="506">
                  <c:v>199.5</c:v>
                </c:pt>
                <c:pt idx="507">
                  <c:v>199.6</c:v>
                </c:pt>
                <c:pt idx="508">
                  <c:v>199.7</c:v>
                </c:pt>
                <c:pt idx="509">
                  <c:v>199.8</c:v>
                </c:pt>
                <c:pt idx="510">
                  <c:v>199.9</c:v>
                </c:pt>
                <c:pt idx="511">
                  <c:v>200</c:v>
                </c:pt>
                <c:pt idx="512">
                  <c:v>200.1</c:v>
                </c:pt>
                <c:pt idx="513">
                  <c:v>200.2</c:v>
                </c:pt>
                <c:pt idx="514">
                  <c:v>200.4</c:v>
                </c:pt>
                <c:pt idx="515">
                  <c:v>200.5</c:v>
                </c:pt>
                <c:pt idx="516">
                  <c:v>200.6</c:v>
                </c:pt>
                <c:pt idx="517">
                  <c:v>200.7</c:v>
                </c:pt>
                <c:pt idx="518">
                  <c:v>200.9</c:v>
                </c:pt>
                <c:pt idx="519">
                  <c:v>201</c:v>
                </c:pt>
                <c:pt idx="520">
                  <c:v>201.1</c:v>
                </c:pt>
                <c:pt idx="521">
                  <c:v>201.2</c:v>
                </c:pt>
                <c:pt idx="522">
                  <c:v>201.4</c:v>
                </c:pt>
                <c:pt idx="523">
                  <c:v>201.5</c:v>
                </c:pt>
                <c:pt idx="524">
                  <c:v>201.6</c:v>
                </c:pt>
                <c:pt idx="525">
                  <c:v>201.7</c:v>
                </c:pt>
                <c:pt idx="526">
                  <c:v>201.9</c:v>
                </c:pt>
                <c:pt idx="527">
                  <c:v>202</c:v>
                </c:pt>
                <c:pt idx="528">
                  <c:v>202.1</c:v>
                </c:pt>
                <c:pt idx="529">
                  <c:v>202.2</c:v>
                </c:pt>
                <c:pt idx="530">
                  <c:v>202.4</c:v>
                </c:pt>
                <c:pt idx="531">
                  <c:v>202.5</c:v>
                </c:pt>
                <c:pt idx="532">
                  <c:v>202.6</c:v>
                </c:pt>
                <c:pt idx="533">
                  <c:v>202.7</c:v>
                </c:pt>
                <c:pt idx="534">
                  <c:v>202.9</c:v>
                </c:pt>
                <c:pt idx="535">
                  <c:v>203</c:v>
                </c:pt>
                <c:pt idx="536">
                  <c:v>203.1</c:v>
                </c:pt>
                <c:pt idx="537">
                  <c:v>203.2</c:v>
                </c:pt>
                <c:pt idx="538">
                  <c:v>203.4</c:v>
                </c:pt>
                <c:pt idx="539">
                  <c:v>203.5</c:v>
                </c:pt>
                <c:pt idx="540">
                  <c:v>203.6</c:v>
                </c:pt>
                <c:pt idx="541">
                  <c:v>203.7</c:v>
                </c:pt>
                <c:pt idx="542">
                  <c:v>203.9</c:v>
                </c:pt>
                <c:pt idx="543">
                  <c:v>204</c:v>
                </c:pt>
                <c:pt idx="544">
                  <c:v>204.1</c:v>
                </c:pt>
                <c:pt idx="545">
                  <c:v>204.2</c:v>
                </c:pt>
                <c:pt idx="546">
                  <c:v>204.4</c:v>
                </c:pt>
                <c:pt idx="547">
                  <c:v>204.5</c:v>
                </c:pt>
                <c:pt idx="548">
                  <c:v>204.6</c:v>
                </c:pt>
                <c:pt idx="549">
                  <c:v>204.7</c:v>
                </c:pt>
                <c:pt idx="550">
                  <c:v>204.9</c:v>
                </c:pt>
                <c:pt idx="551">
                  <c:v>205</c:v>
                </c:pt>
                <c:pt idx="552">
                  <c:v>205.1</c:v>
                </c:pt>
                <c:pt idx="553">
                  <c:v>205.2</c:v>
                </c:pt>
                <c:pt idx="554">
                  <c:v>205.3</c:v>
                </c:pt>
                <c:pt idx="555">
                  <c:v>205.4</c:v>
                </c:pt>
                <c:pt idx="556">
                  <c:v>205.5</c:v>
                </c:pt>
                <c:pt idx="557">
                  <c:v>205.6</c:v>
                </c:pt>
                <c:pt idx="558">
                  <c:v>205.7</c:v>
                </c:pt>
                <c:pt idx="559">
                  <c:v>205.9</c:v>
                </c:pt>
                <c:pt idx="560">
                  <c:v>206</c:v>
                </c:pt>
                <c:pt idx="561">
                  <c:v>206.1</c:v>
                </c:pt>
                <c:pt idx="562">
                  <c:v>206.2</c:v>
                </c:pt>
                <c:pt idx="563">
                  <c:v>206.3</c:v>
                </c:pt>
                <c:pt idx="564">
                  <c:v>206.4</c:v>
                </c:pt>
                <c:pt idx="565">
                  <c:v>206.5</c:v>
                </c:pt>
                <c:pt idx="566">
                  <c:v>206.6</c:v>
                </c:pt>
                <c:pt idx="567">
                  <c:v>206.7</c:v>
                </c:pt>
                <c:pt idx="568">
                  <c:v>206.9</c:v>
                </c:pt>
                <c:pt idx="569">
                  <c:v>207</c:v>
                </c:pt>
                <c:pt idx="570">
                  <c:v>207.1</c:v>
                </c:pt>
                <c:pt idx="571">
                  <c:v>207.2</c:v>
                </c:pt>
                <c:pt idx="572">
                  <c:v>207.4</c:v>
                </c:pt>
                <c:pt idx="573">
                  <c:v>207.5</c:v>
                </c:pt>
                <c:pt idx="574">
                  <c:v>207.6</c:v>
                </c:pt>
                <c:pt idx="575">
                  <c:v>207.9</c:v>
                </c:pt>
                <c:pt idx="576">
                  <c:v>208</c:v>
                </c:pt>
                <c:pt idx="577">
                  <c:v>208.1</c:v>
                </c:pt>
                <c:pt idx="578">
                  <c:v>208.2</c:v>
                </c:pt>
                <c:pt idx="579">
                  <c:v>208.3</c:v>
                </c:pt>
                <c:pt idx="580">
                  <c:v>208.4</c:v>
                </c:pt>
                <c:pt idx="581">
                  <c:v>208.5</c:v>
                </c:pt>
                <c:pt idx="582">
                  <c:v>208.6</c:v>
                </c:pt>
                <c:pt idx="583">
                  <c:v>208.7</c:v>
                </c:pt>
                <c:pt idx="584">
                  <c:v>208.8</c:v>
                </c:pt>
                <c:pt idx="585">
                  <c:v>208.9</c:v>
                </c:pt>
                <c:pt idx="586">
                  <c:v>209</c:v>
                </c:pt>
                <c:pt idx="587">
                  <c:v>209.1</c:v>
                </c:pt>
                <c:pt idx="588">
                  <c:v>209.2</c:v>
                </c:pt>
                <c:pt idx="589">
                  <c:v>209.3</c:v>
                </c:pt>
                <c:pt idx="590">
                  <c:v>209.4</c:v>
                </c:pt>
                <c:pt idx="591">
                  <c:v>209.6</c:v>
                </c:pt>
                <c:pt idx="592">
                  <c:v>209.7</c:v>
                </c:pt>
                <c:pt idx="593">
                  <c:v>209.9</c:v>
                </c:pt>
                <c:pt idx="594">
                  <c:v>210</c:v>
                </c:pt>
                <c:pt idx="595">
                  <c:v>210.1</c:v>
                </c:pt>
                <c:pt idx="596">
                  <c:v>210.2</c:v>
                </c:pt>
                <c:pt idx="597">
                  <c:v>210.3</c:v>
                </c:pt>
                <c:pt idx="598">
                  <c:v>210.4</c:v>
                </c:pt>
                <c:pt idx="599">
                  <c:v>210.5</c:v>
                </c:pt>
                <c:pt idx="600">
                  <c:v>210.6</c:v>
                </c:pt>
                <c:pt idx="601">
                  <c:v>210.7</c:v>
                </c:pt>
                <c:pt idx="602">
                  <c:v>210.8</c:v>
                </c:pt>
                <c:pt idx="603">
                  <c:v>210.9</c:v>
                </c:pt>
                <c:pt idx="604">
                  <c:v>211</c:v>
                </c:pt>
                <c:pt idx="605">
                  <c:v>211.1</c:v>
                </c:pt>
                <c:pt idx="606">
                  <c:v>211.2</c:v>
                </c:pt>
                <c:pt idx="607">
                  <c:v>211.3</c:v>
                </c:pt>
                <c:pt idx="608">
                  <c:v>211.4</c:v>
                </c:pt>
                <c:pt idx="609">
                  <c:v>211.5</c:v>
                </c:pt>
                <c:pt idx="610">
                  <c:v>211.6</c:v>
                </c:pt>
                <c:pt idx="611">
                  <c:v>211.7</c:v>
                </c:pt>
                <c:pt idx="612">
                  <c:v>211.8</c:v>
                </c:pt>
                <c:pt idx="613">
                  <c:v>211.9</c:v>
                </c:pt>
                <c:pt idx="614">
                  <c:v>212</c:v>
                </c:pt>
                <c:pt idx="615">
                  <c:v>212.1</c:v>
                </c:pt>
                <c:pt idx="616">
                  <c:v>212.2</c:v>
                </c:pt>
                <c:pt idx="617">
                  <c:v>212.3</c:v>
                </c:pt>
                <c:pt idx="618">
                  <c:v>212.4</c:v>
                </c:pt>
                <c:pt idx="619">
                  <c:v>212.5</c:v>
                </c:pt>
                <c:pt idx="620">
                  <c:v>212.6</c:v>
                </c:pt>
                <c:pt idx="621">
                  <c:v>212.7</c:v>
                </c:pt>
                <c:pt idx="622">
                  <c:v>212.8</c:v>
                </c:pt>
                <c:pt idx="623">
                  <c:v>212.9</c:v>
                </c:pt>
                <c:pt idx="624">
                  <c:v>213</c:v>
                </c:pt>
                <c:pt idx="625">
                  <c:v>213.1</c:v>
                </c:pt>
                <c:pt idx="626">
                  <c:v>213.2</c:v>
                </c:pt>
                <c:pt idx="627">
                  <c:v>213.3</c:v>
                </c:pt>
                <c:pt idx="628">
                  <c:v>213.4</c:v>
                </c:pt>
                <c:pt idx="629">
                  <c:v>213.5</c:v>
                </c:pt>
                <c:pt idx="630">
                  <c:v>213.6</c:v>
                </c:pt>
                <c:pt idx="631">
                  <c:v>213.7</c:v>
                </c:pt>
                <c:pt idx="632">
                  <c:v>213.9</c:v>
                </c:pt>
                <c:pt idx="633">
                  <c:v>214</c:v>
                </c:pt>
                <c:pt idx="634">
                  <c:v>214.1</c:v>
                </c:pt>
                <c:pt idx="635">
                  <c:v>214.2</c:v>
                </c:pt>
                <c:pt idx="636">
                  <c:v>214.4</c:v>
                </c:pt>
                <c:pt idx="637">
                  <c:v>214.5</c:v>
                </c:pt>
                <c:pt idx="638">
                  <c:v>214.6</c:v>
                </c:pt>
                <c:pt idx="639">
                  <c:v>214.7</c:v>
                </c:pt>
                <c:pt idx="640">
                  <c:v>214.9</c:v>
                </c:pt>
                <c:pt idx="641">
                  <c:v>215</c:v>
                </c:pt>
                <c:pt idx="642">
                  <c:v>215.1</c:v>
                </c:pt>
                <c:pt idx="643">
                  <c:v>215.2</c:v>
                </c:pt>
                <c:pt idx="644">
                  <c:v>215.3</c:v>
                </c:pt>
                <c:pt idx="645">
                  <c:v>215.4</c:v>
                </c:pt>
                <c:pt idx="646">
                  <c:v>215.5</c:v>
                </c:pt>
                <c:pt idx="647">
                  <c:v>215.6</c:v>
                </c:pt>
                <c:pt idx="648">
                  <c:v>215.7</c:v>
                </c:pt>
                <c:pt idx="649">
                  <c:v>215.9</c:v>
                </c:pt>
                <c:pt idx="650">
                  <c:v>216</c:v>
                </c:pt>
                <c:pt idx="651">
                  <c:v>216.1</c:v>
                </c:pt>
                <c:pt idx="652">
                  <c:v>216.2</c:v>
                </c:pt>
                <c:pt idx="653">
                  <c:v>216.3</c:v>
                </c:pt>
                <c:pt idx="654">
                  <c:v>216.4</c:v>
                </c:pt>
                <c:pt idx="655">
                  <c:v>216.5</c:v>
                </c:pt>
                <c:pt idx="656">
                  <c:v>216.6</c:v>
                </c:pt>
                <c:pt idx="657">
                  <c:v>216.7</c:v>
                </c:pt>
                <c:pt idx="658">
                  <c:v>216.8</c:v>
                </c:pt>
                <c:pt idx="659">
                  <c:v>216.9</c:v>
                </c:pt>
                <c:pt idx="660">
                  <c:v>217</c:v>
                </c:pt>
                <c:pt idx="661">
                  <c:v>217.1</c:v>
                </c:pt>
                <c:pt idx="662">
                  <c:v>217.2</c:v>
                </c:pt>
                <c:pt idx="663">
                  <c:v>217.3</c:v>
                </c:pt>
                <c:pt idx="664">
                  <c:v>217.4</c:v>
                </c:pt>
                <c:pt idx="665">
                  <c:v>217.5</c:v>
                </c:pt>
                <c:pt idx="666">
                  <c:v>217.6</c:v>
                </c:pt>
                <c:pt idx="667">
                  <c:v>217.7</c:v>
                </c:pt>
                <c:pt idx="668">
                  <c:v>217.8</c:v>
                </c:pt>
                <c:pt idx="669">
                  <c:v>217.9</c:v>
                </c:pt>
                <c:pt idx="670">
                  <c:v>218</c:v>
                </c:pt>
                <c:pt idx="671">
                  <c:v>218.1</c:v>
                </c:pt>
                <c:pt idx="672">
                  <c:v>218.2</c:v>
                </c:pt>
                <c:pt idx="673">
                  <c:v>218.3</c:v>
                </c:pt>
                <c:pt idx="674">
                  <c:v>218.4</c:v>
                </c:pt>
                <c:pt idx="675">
                  <c:v>218.5</c:v>
                </c:pt>
                <c:pt idx="676">
                  <c:v>218.6</c:v>
                </c:pt>
                <c:pt idx="677">
                  <c:v>218.7</c:v>
                </c:pt>
                <c:pt idx="678">
                  <c:v>218.8</c:v>
                </c:pt>
                <c:pt idx="679">
                  <c:v>219</c:v>
                </c:pt>
                <c:pt idx="680">
                  <c:v>219.1</c:v>
                </c:pt>
                <c:pt idx="681">
                  <c:v>219.2</c:v>
                </c:pt>
                <c:pt idx="682">
                  <c:v>219.3</c:v>
                </c:pt>
                <c:pt idx="683">
                  <c:v>219.4</c:v>
                </c:pt>
                <c:pt idx="684">
                  <c:v>219.5</c:v>
                </c:pt>
                <c:pt idx="685">
                  <c:v>219.6</c:v>
                </c:pt>
                <c:pt idx="686">
                  <c:v>219.7</c:v>
                </c:pt>
                <c:pt idx="687">
                  <c:v>219.8</c:v>
                </c:pt>
                <c:pt idx="688">
                  <c:v>219.9</c:v>
                </c:pt>
                <c:pt idx="689">
                  <c:v>220</c:v>
                </c:pt>
                <c:pt idx="690">
                  <c:v>220.1</c:v>
                </c:pt>
                <c:pt idx="691">
                  <c:v>220.2</c:v>
                </c:pt>
                <c:pt idx="692">
                  <c:v>220.3</c:v>
                </c:pt>
                <c:pt idx="693">
                  <c:v>220.4</c:v>
                </c:pt>
                <c:pt idx="694">
                  <c:v>220.5</c:v>
                </c:pt>
                <c:pt idx="695">
                  <c:v>220.6</c:v>
                </c:pt>
                <c:pt idx="696">
                  <c:v>221.1</c:v>
                </c:pt>
                <c:pt idx="697">
                  <c:v>221.4</c:v>
                </c:pt>
                <c:pt idx="698">
                  <c:v>221.5</c:v>
                </c:pt>
                <c:pt idx="699">
                  <c:v>221.6</c:v>
                </c:pt>
                <c:pt idx="700">
                  <c:v>221.7</c:v>
                </c:pt>
                <c:pt idx="701">
                  <c:v>221.8</c:v>
                </c:pt>
                <c:pt idx="702">
                  <c:v>221.9</c:v>
                </c:pt>
                <c:pt idx="703">
                  <c:v>222</c:v>
                </c:pt>
                <c:pt idx="704">
                  <c:v>222.1</c:v>
                </c:pt>
                <c:pt idx="705">
                  <c:v>222.2</c:v>
                </c:pt>
                <c:pt idx="706">
                  <c:v>222.3</c:v>
                </c:pt>
                <c:pt idx="707">
                  <c:v>222.4</c:v>
                </c:pt>
                <c:pt idx="708">
                  <c:v>222.5</c:v>
                </c:pt>
                <c:pt idx="709">
                  <c:v>222.7</c:v>
                </c:pt>
                <c:pt idx="710">
                  <c:v>222.8</c:v>
                </c:pt>
                <c:pt idx="711">
                  <c:v>223.1</c:v>
                </c:pt>
                <c:pt idx="712">
                  <c:v>223.2</c:v>
                </c:pt>
                <c:pt idx="713">
                  <c:v>223.3</c:v>
                </c:pt>
                <c:pt idx="714">
                  <c:v>223.4</c:v>
                </c:pt>
                <c:pt idx="715">
                  <c:v>223.5</c:v>
                </c:pt>
                <c:pt idx="716">
                  <c:v>223.6</c:v>
                </c:pt>
                <c:pt idx="717">
                  <c:v>223.7</c:v>
                </c:pt>
                <c:pt idx="718">
                  <c:v>223.8</c:v>
                </c:pt>
                <c:pt idx="719">
                  <c:v>223.9</c:v>
                </c:pt>
                <c:pt idx="720">
                  <c:v>224</c:v>
                </c:pt>
                <c:pt idx="721">
                  <c:v>224.1</c:v>
                </c:pt>
                <c:pt idx="722">
                  <c:v>224.4</c:v>
                </c:pt>
                <c:pt idx="723">
                  <c:v>224.5</c:v>
                </c:pt>
                <c:pt idx="724">
                  <c:v>224.6</c:v>
                </c:pt>
                <c:pt idx="725">
                  <c:v>224.7</c:v>
                </c:pt>
                <c:pt idx="726">
                  <c:v>224.8</c:v>
                </c:pt>
                <c:pt idx="727">
                  <c:v>224.9</c:v>
                </c:pt>
                <c:pt idx="728">
                  <c:v>225</c:v>
                </c:pt>
                <c:pt idx="729">
                  <c:v>225.1</c:v>
                </c:pt>
                <c:pt idx="730">
                  <c:v>225.2</c:v>
                </c:pt>
                <c:pt idx="731">
                  <c:v>225.3</c:v>
                </c:pt>
                <c:pt idx="732">
                  <c:v>225.4</c:v>
                </c:pt>
                <c:pt idx="733">
                  <c:v>225.5</c:v>
                </c:pt>
                <c:pt idx="734">
                  <c:v>225.6</c:v>
                </c:pt>
                <c:pt idx="735">
                  <c:v>225.7</c:v>
                </c:pt>
                <c:pt idx="736">
                  <c:v>225.8</c:v>
                </c:pt>
                <c:pt idx="737">
                  <c:v>225.9</c:v>
                </c:pt>
                <c:pt idx="738">
                  <c:v>226</c:v>
                </c:pt>
                <c:pt idx="739">
                  <c:v>226.1</c:v>
                </c:pt>
                <c:pt idx="740">
                  <c:v>226.2</c:v>
                </c:pt>
                <c:pt idx="741">
                  <c:v>226.5</c:v>
                </c:pt>
                <c:pt idx="742">
                  <c:v>226.6</c:v>
                </c:pt>
                <c:pt idx="743">
                  <c:v>226.8</c:v>
                </c:pt>
                <c:pt idx="744">
                  <c:v>226.9</c:v>
                </c:pt>
                <c:pt idx="745">
                  <c:v>227</c:v>
                </c:pt>
                <c:pt idx="746">
                  <c:v>227.1</c:v>
                </c:pt>
                <c:pt idx="747">
                  <c:v>227.3</c:v>
                </c:pt>
                <c:pt idx="748">
                  <c:v>227.4</c:v>
                </c:pt>
                <c:pt idx="749">
                  <c:v>227.5</c:v>
                </c:pt>
                <c:pt idx="750">
                  <c:v>227.6</c:v>
                </c:pt>
                <c:pt idx="751">
                  <c:v>228.1</c:v>
                </c:pt>
                <c:pt idx="752">
                  <c:v>228.2</c:v>
                </c:pt>
                <c:pt idx="753">
                  <c:v>228.3</c:v>
                </c:pt>
                <c:pt idx="754">
                  <c:v>228.4</c:v>
                </c:pt>
                <c:pt idx="755">
                  <c:v>228.5</c:v>
                </c:pt>
                <c:pt idx="756">
                  <c:v>228.6</c:v>
                </c:pt>
                <c:pt idx="757">
                  <c:v>228.8</c:v>
                </c:pt>
                <c:pt idx="758">
                  <c:v>228.9</c:v>
                </c:pt>
                <c:pt idx="759">
                  <c:v>229</c:v>
                </c:pt>
                <c:pt idx="760">
                  <c:v>229.1</c:v>
                </c:pt>
                <c:pt idx="761">
                  <c:v>229.2</c:v>
                </c:pt>
                <c:pt idx="762">
                  <c:v>229.4</c:v>
                </c:pt>
                <c:pt idx="763">
                  <c:v>229.5</c:v>
                </c:pt>
                <c:pt idx="764">
                  <c:v>229.6</c:v>
                </c:pt>
                <c:pt idx="765">
                  <c:v>229.8</c:v>
                </c:pt>
                <c:pt idx="766">
                  <c:v>229.9</c:v>
                </c:pt>
                <c:pt idx="767">
                  <c:v>230</c:v>
                </c:pt>
                <c:pt idx="768">
                  <c:v>230.1</c:v>
                </c:pt>
                <c:pt idx="769">
                  <c:v>230.5</c:v>
                </c:pt>
                <c:pt idx="770">
                  <c:v>230.6</c:v>
                </c:pt>
                <c:pt idx="771">
                  <c:v>230.8</c:v>
                </c:pt>
                <c:pt idx="772">
                  <c:v>230.9</c:v>
                </c:pt>
                <c:pt idx="773">
                  <c:v>231.1</c:v>
                </c:pt>
                <c:pt idx="774">
                  <c:v>231.4</c:v>
                </c:pt>
                <c:pt idx="775">
                  <c:v>231.5</c:v>
                </c:pt>
                <c:pt idx="776">
                  <c:v>231.6</c:v>
                </c:pt>
                <c:pt idx="777">
                  <c:v>231.7</c:v>
                </c:pt>
                <c:pt idx="778">
                  <c:v>231.8</c:v>
                </c:pt>
                <c:pt idx="779">
                  <c:v>231.9</c:v>
                </c:pt>
                <c:pt idx="780">
                  <c:v>232</c:v>
                </c:pt>
                <c:pt idx="781">
                  <c:v>232.1</c:v>
                </c:pt>
                <c:pt idx="782">
                  <c:v>232.2</c:v>
                </c:pt>
                <c:pt idx="783">
                  <c:v>232.3</c:v>
                </c:pt>
                <c:pt idx="784">
                  <c:v>232.4</c:v>
                </c:pt>
                <c:pt idx="785">
                  <c:v>232.6</c:v>
                </c:pt>
                <c:pt idx="786">
                  <c:v>232.7</c:v>
                </c:pt>
                <c:pt idx="787">
                  <c:v>232.8</c:v>
                </c:pt>
                <c:pt idx="788">
                  <c:v>232.9</c:v>
                </c:pt>
                <c:pt idx="789">
                  <c:v>233</c:v>
                </c:pt>
                <c:pt idx="790">
                  <c:v>233.1</c:v>
                </c:pt>
                <c:pt idx="791">
                  <c:v>233.2</c:v>
                </c:pt>
                <c:pt idx="792">
                  <c:v>233.3</c:v>
                </c:pt>
                <c:pt idx="793">
                  <c:v>233.4</c:v>
                </c:pt>
                <c:pt idx="794">
                  <c:v>233.5</c:v>
                </c:pt>
                <c:pt idx="795">
                  <c:v>233.6</c:v>
                </c:pt>
                <c:pt idx="796">
                  <c:v>233.7</c:v>
                </c:pt>
                <c:pt idx="797">
                  <c:v>233.8</c:v>
                </c:pt>
                <c:pt idx="798">
                  <c:v>233.9</c:v>
                </c:pt>
                <c:pt idx="799">
                  <c:v>234</c:v>
                </c:pt>
                <c:pt idx="800">
                  <c:v>234.1</c:v>
                </c:pt>
                <c:pt idx="801">
                  <c:v>234.2</c:v>
                </c:pt>
                <c:pt idx="802">
                  <c:v>234.3</c:v>
                </c:pt>
                <c:pt idx="803">
                  <c:v>234.4</c:v>
                </c:pt>
                <c:pt idx="804">
                  <c:v>234.5</c:v>
                </c:pt>
                <c:pt idx="805">
                  <c:v>234.6</c:v>
                </c:pt>
                <c:pt idx="806">
                  <c:v>234.7</c:v>
                </c:pt>
                <c:pt idx="807">
                  <c:v>234.8</c:v>
                </c:pt>
                <c:pt idx="808">
                  <c:v>234.9</c:v>
                </c:pt>
                <c:pt idx="809">
                  <c:v>235</c:v>
                </c:pt>
                <c:pt idx="810">
                  <c:v>235.1</c:v>
                </c:pt>
                <c:pt idx="811">
                  <c:v>235.2</c:v>
                </c:pt>
                <c:pt idx="812">
                  <c:v>235.3</c:v>
                </c:pt>
                <c:pt idx="813">
                  <c:v>235.4</c:v>
                </c:pt>
                <c:pt idx="814">
                  <c:v>235.5</c:v>
                </c:pt>
                <c:pt idx="815">
                  <c:v>235.6</c:v>
                </c:pt>
                <c:pt idx="816">
                  <c:v>235.7</c:v>
                </c:pt>
                <c:pt idx="817">
                  <c:v>235.8</c:v>
                </c:pt>
                <c:pt idx="818">
                  <c:v>235.9</c:v>
                </c:pt>
                <c:pt idx="819">
                  <c:v>236</c:v>
                </c:pt>
                <c:pt idx="820">
                  <c:v>236.1</c:v>
                </c:pt>
                <c:pt idx="821">
                  <c:v>236.2</c:v>
                </c:pt>
                <c:pt idx="822">
                  <c:v>236.3</c:v>
                </c:pt>
                <c:pt idx="823">
                  <c:v>236.4</c:v>
                </c:pt>
                <c:pt idx="824">
                  <c:v>236.5</c:v>
                </c:pt>
                <c:pt idx="825">
                  <c:v>236.6</c:v>
                </c:pt>
                <c:pt idx="826">
                  <c:v>236.7</c:v>
                </c:pt>
                <c:pt idx="827">
                  <c:v>236.8</c:v>
                </c:pt>
                <c:pt idx="828">
                  <c:v>237</c:v>
                </c:pt>
                <c:pt idx="829">
                  <c:v>237.1</c:v>
                </c:pt>
                <c:pt idx="830">
                  <c:v>237.2</c:v>
                </c:pt>
                <c:pt idx="831">
                  <c:v>237.3</c:v>
                </c:pt>
                <c:pt idx="832">
                  <c:v>237.4</c:v>
                </c:pt>
                <c:pt idx="833">
                  <c:v>237.5</c:v>
                </c:pt>
                <c:pt idx="834">
                  <c:v>237.7</c:v>
                </c:pt>
                <c:pt idx="835">
                  <c:v>237.8</c:v>
                </c:pt>
                <c:pt idx="836">
                  <c:v>237.9</c:v>
                </c:pt>
                <c:pt idx="837">
                  <c:v>238</c:v>
                </c:pt>
                <c:pt idx="838">
                  <c:v>238.2</c:v>
                </c:pt>
                <c:pt idx="839">
                  <c:v>238.3</c:v>
                </c:pt>
                <c:pt idx="840">
                  <c:v>238.4</c:v>
                </c:pt>
                <c:pt idx="841">
                  <c:v>238.5</c:v>
                </c:pt>
                <c:pt idx="842">
                  <c:v>238.7</c:v>
                </c:pt>
                <c:pt idx="843">
                  <c:v>238.8</c:v>
                </c:pt>
                <c:pt idx="844">
                  <c:v>238.9</c:v>
                </c:pt>
                <c:pt idx="845">
                  <c:v>239</c:v>
                </c:pt>
                <c:pt idx="846">
                  <c:v>239.2</c:v>
                </c:pt>
                <c:pt idx="847">
                  <c:v>239.3</c:v>
                </c:pt>
                <c:pt idx="848">
                  <c:v>239.4</c:v>
                </c:pt>
                <c:pt idx="849">
                  <c:v>239.5</c:v>
                </c:pt>
                <c:pt idx="850">
                  <c:v>239.7</c:v>
                </c:pt>
                <c:pt idx="851">
                  <c:v>239.8</c:v>
                </c:pt>
                <c:pt idx="852">
                  <c:v>239.9</c:v>
                </c:pt>
                <c:pt idx="853">
                  <c:v>240</c:v>
                </c:pt>
                <c:pt idx="854">
                  <c:v>240.2</c:v>
                </c:pt>
                <c:pt idx="855">
                  <c:v>240.3</c:v>
                </c:pt>
                <c:pt idx="856">
                  <c:v>240.4</c:v>
                </c:pt>
                <c:pt idx="857">
                  <c:v>240.5</c:v>
                </c:pt>
                <c:pt idx="858">
                  <c:v>240.6</c:v>
                </c:pt>
                <c:pt idx="859">
                  <c:v>240.7</c:v>
                </c:pt>
                <c:pt idx="860">
                  <c:v>240.8</c:v>
                </c:pt>
                <c:pt idx="861">
                  <c:v>240.9</c:v>
                </c:pt>
                <c:pt idx="862">
                  <c:v>241</c:v>
                </c:pt>
                <c:pt idx="863">
                  <c:v>241.2</c:v>
                </c:pt>
                <c:pt idx="864">
                  <c:v>241.3</c:v>
                </c:pt>
                <c:pt idx="865">
                  <c:v>241.4</c:v>
                </c:pt>
                <c:pt idx="866">
                  <c:v>241.5</c:v>
                </c:pt>
                <c:pt idx="867">
                  <c:v>241.7</c:v>
                </c:pt>
                <c:pt idx="868">
                  <c:v>241.8</c:v>
                </c:pt>
                <c:pt idx="869">
                  <c:v>241.9</c:v>
                </c:pt>
                <c:pt idx="870">
                  <c:v>242.1</c:v>
                </c:pt>
                <c:pt idx="871">
                  <c:v>242.2</c:v>
                </c:pt>
                <c:pt idx="872">
                  <c:v>242.3</c:v>
                </c:pt>
                <c:pt idx="873">
                  <c:v>242.4</c:v>
                </c:pt>
                <c:pt idx="874">
                  <c:v>242.5</c:v>
                </c:pt>
                <c:pt idx="875">
                  <c:v>242.7</c:v>
                </c:pt>
                <c:pt idx="876">
                  <c:v>242.8</c:v>
                </c:pt>
                <c:pt idx="877">
                  <c:v>242.9</c:v>
                </c:pt>
                <c:pt idx="878">
                  <c:v>243</c:v>
                </c:pt>
                <c:pt idx="879">
                  <c:v>243.2</c:v>
                </c:pt>
                <c:pt idx="880">
                  <c:v>243.3</c:v>
                </c:pt>
                <c:pt idx="881">
                  <c:v>243.4</c:v>
                </c:pt>
                <c:pt idx="882">
                  <c:v>243.5</c:v>
                </c:pt>
                <c:pt idx="883">
                  <c:v>243.7</c:v>
                </c:pt>
                <c:pt idx="884">
                  <c:v>243.8</c:v>
                </c:pt>
                <c:pt idx="885">
                  <c:v>243.9</c:v>
                </c:pt>
                <c:pt idx="886">
                  <c:v>244</c:v>
                </c:pt>
                <c:pt idx="887">
                  <c:v>244.2</c:v>
                </c:pt>
                <c:pt idx="888">
                  <c:v>244.3</c:v>
                </c:pt>
                <c:pt idx="889">
                  <c:v>244.4</c:v>
                </c:pt>
                <c:pt idx="890">
                  <c:v>244.5</c:v>
                </c:pt>
                <c:pt idx="891">
                  <c:v>244.7</c:v>
                </c:pt>
                <c:pt idx="892">
                  <c:v>244.8</c:v>
                </c:pt>
                <c:pt idx="893">
                  <c:v>244.9</c:v>
                </c:pt>
                <c:pt idx="894">
                  <c:v>245</c:v>
                </c:pt>
                <c:pt idx="895">
                  <c:v>245.2</c:v>
                </c:pt>
                <c:pt idx="896">
                  <c:v>245.3</c:v>
                </c:pt>
                <c:pt idx="897">
                  <c:v>245.4</c:v>
                </c:pt>
                <c:pt idx="898">
                  <c:v>245.5</c:v>
                </c:pt>
                <c:pt idx="899">
                  <c:v>245.7</c:v>
                </c:pt>
                <c:pt idx="900">
                  <c:v>245.8</c:v>
                </c:pt>
                <c:pt idx="901">
                  <c:v>245.9</c:v>
                </c:pt>
                <c:pt idx="902">
                  <c:v>246</c:v>
                </c:pt>
                <c:pt idx="903">
                  <c:v>246.2</c:v>
                </c:pt>
                <c:pt idx="904">
                  <c:v>246.3</c:v>
                </c:pt>
                <c:pt idx="905">
                  <c:v>246.4</c:v>
                </c:pt>
                <c:pt idx="906">
                  <c:v>246.5</c:v>
                </c:pt>
                <c:pt idx="907">
                  <c:v>246.7</c:v>
                </c:pt>
                <c:pt idx="908">
                  <c:v>246.8</c:v>
                </c:pt>
                <c:pt idx="909">
                  <c:v>246.9</c:v>
                </c:pt>
                <c:pt idx="910">
                  <c:v>247</c:v>
                </c:pt>
                <c:pt idx="911">
                  <c:v>247.1</c:v>
                </c:pt>
                <c:pt idx="912">
                  <c:v>247.2</c:v>
                </c:pt>
                <c:pt idx="913">
                  <c:v>247.3</c:v>
                </c:pt>
                <c:pt idx="914">
                  <c:v>247.4</c:v>
                </c:pt>
                <c:pt idx="915">
                  <c:v>247.5</c:v>
                </c:pt>
                <c:pt idx="916">
                  <c:v>247.7</c:v>
                </c:pt>
                <c:pt idx="917">
                  <c:v>247.8</c:v>
                </c:pt>
                <c:pt idx="918">
                  <c:v>247.9</c:v>
                </c:pt>
                <c:pt idx="919">
                  <c:v>248</c:v>
                </c:pt>
                <c:pt idx="920">
                  <c:v>248.2</c:v>
                </c:pt>
                <c:pt idx="921">
                  <c:v>248.3</c:v>
                </c:pt>
                <c:pt idx="922">
                  <c:v>248.4</c:v>
                </c:pt>
                <c:pt idx="923">
                  <c:v>248.5</c:v>
                </c:pt>
                <c:pt idx="924">
                  <c:v>248.7</c:v>
                </c:pt>
                <c:pt idx="925">
                  <c:v>248.8</c:v>
                </c:pt>
                <c:pt idx="926">
                  <c:v>248.9</c:v>
                </c:pt>
                <c:pt idx="927">
                  <c:v>249</c:v>
                </c:pt>
                <c:pt idx="928">
                  <c:v>249.2</c:v>
                </c:pt>
                <c:pt idx="929">
                  <c:v>249.3</c:v>
                </c:pt>
                <c:pt idx="930">
                  <c:v>249.4</c:v>
                </c:pt>
                <c:pt idx="931">
                  <c:v>249.5</c:v>
                </c:pt>
                <c:pt idx="932">
                  <c:v>249.7</c:v>
                </c:pt>
                <c:pt idx="933">
                  <c:v>249.8</c:v>
                </c:pt>
                <c:pt idx="934">
                  <c:v>249.9</c:v>
                </c:pt>
                <c:pt idx="935">
                  <c:v>250</c:v>
                </c:pt>
                <c:pt idx="936">
                  <c:v>250.2</c:v>
                </c:pt>
                <c:pt idx="937">
                  <c:v>250.4</c:v>
                </c:pt>
                <c:pt idx="938">
                  <c:v>250.5</c:v>
                </c:pt>
                <c:pt idx="939">
                  <c:v>250.7</c:v>
                </c:pt>
                <c:pt idx="940">
                  <c:v>250.8</c:v>
                </c:pt>
                <c:pt idx="941">
                  <c:v>250.9</c:v>
                </c:pt>
                <c:pt idx="942">
                  <c:v>251</c:v>
                </c:pt>
                <c:pt idx="943">
                  <c:v>251.2</c:v>
                </c:pt>
                <c:pt idx="944">
                  <c:v>251.3</c:v>
                </c:pt>
                <c:pt idx="945">
                  <c:v>251.4</c:v>
                </c:pt>
                <c:pt idx="946">
                  <c:v>251.5</c:v>
                </c:pt>
                <c:pt idx="947">
                  <c:v>251.7</c:v>
                </c:pt>
                <c:pt idx="948">
                  <c:v>251.8</c:v>
                </c:pt>
                <c:pt idx="949">
                  <c:v>251.9</c:v>
                </c:pt>
                <c:pt idx="950">
                  <c:v>252.1</c:v>
                </c:pt>
                <c:pt idx="951">
                  <c:v>252.2</c:v>
                </c:pt>
                <c:pt idx="952">
                  <c:v>252.3</c:v>
                </c:pt>
                <c:pt idx="953">
                  <c:v>252.4</c:v>
                </c:pt>
                <c:pt idx="954">
                  <c:v>252.6</c:v>
                </c:pt>
                <c:pt idx="955">
                  <c:v>252.7</c:v>
                </c:pt>
                <c:pt idx="956">
                  <c:v>252.8</c:v>
                </c:pt>
                <c:pt idx="957">
                  <c:v>252.9</c:v>
                </c:pt>
                <c:pt idx="958">
                  <c:v>253.1</c:v>
                </c:pt>
                <c:pt idx="959">
                  <c:v>253.2</c:v>
                </c:pt>
                <c:pt idx="960">
                  <c:v>253.3</c:v>
                </c:pt>
                <c:pt idx="961">
                  <c:v>253.4</c:v>
                </c:pt>
                <c:pt idx="962">
                  <c:v>253.6</c:v>
                </c:pt>
                <c:pt idx="963">
                  <c:v>253.7</c:v>
                </c:pt>
                <c:pt idx="964">
                  <c:v>253.8</c:v>
                </c:pt>
                <c:pt idx="965">
                  <c:v>253.9</c:v>
                </c:pt>
                <c:pt idx="966">
                  <c:v>254.1</c:v>
                </c:pt>
                <c:pt idx="967">
                  <c:v>254.2</c:v>
                </c:pt>
                <c:pt idx="968">
                  <c:v>254.3</c:v>
                </c:pt>
                <c:pt idx="969">
                  <c:v>254.4</c:v>
                </c:pt>
                <c:pt idx="970">
                  <c:v>254.5</c:v>
                </c:pt>
                <c:pt idx="971">
                  <c:v>254.6</c:v>
                </c:pt>
                <c:pt idx="972">
                  <c:v>254.7</c:v>
                </c:pt>
                <c:pt idx="973">
                  <c:v>254.8</c:v>
                </c:pt>
                <c:pt idx="974">
                  <c:v>254.9</c:v>
                </c:pt>
                <c:pt idx="975">
                  <c:v>255</c:v>
                </c:pt>
                <c:pt idx="976">
                  <c:v>255.1</c:v>
                </c:pt>
                <c:pt idx="977">
                  <c:v>255.2</c:v>
                </c:pt>
                <c:pt idx="978">
                  <c:v>255.3</c:v>
                </c:pt>
                <c:pt idx="979">
                  <c:v>255.4</c:v>
                </c:pt>
                <c:pt idx="980">
                  <c:v>255.7</c:v>
                </c:pt>
                <c:pt idx="981">
                  <c:v>256.2</c:v>
                </c:pt>
                <c:pt idx="982">
                  <c:v>256.3</c:v>
                </c:pt>
                <c:pt idx="983">
                  <c:v>256.39999999999969</c:v>
                </c:pt>
                <c:pt idx="984">
                  <c:v>256.7</c:v>
                </c:pt>
                <c:pt idx="985">
                  <c:v>257.2</c:v>
                </c:pt>
                <c:pt idx="986">
                  <c:v>257.3</c:v>
                </c:pt>
                <c:pt idx="987">
                  <c:v>257.39999999999969</c:v>
                </c:pt>
                <c:pt idx="988">
                  <c:v>257.60000000000002</c:v>
                </c:pt>
                <c:pt idx="989">
                  <c:v>257.7</c:v>
                </c:pt>
                <c:pt idx="990">
                  <c:v>257.8</c:v>
                </c:pt>
                <c:pt idx="991">
                  <c:v>257.89999999999969</c:v>
                </c:pt>
                <c:pt idx="992">
                  <c:v>258.10000000000002</c:v>
                </c:pt>
                <c:pt idx="993">
                  <c:v>258.2</c:v>
                </c:pt>
                <c:pt idx="994">
                  <c:v>258.3</c:v>
                </c:pt>
                <c:pt idx="995">
                  <c:v>258.39999999999969</c:v>
                </c:pt>
                <c:pt idx="996">
                  <c:v>258.5</c:v>
                </c:pt>
                <c:pt idx="997">
                  <c:v>258.7</c:v>
                </c:pt>
                <c:pt idx="998">
                  <c:v>258.8</c:v>
                </c:pt>
                <c:pt idx="999">
                  <c:v>258.89999999999969</c:v>
                </c:pt>
                <c:pt idx="1000">
                  <c:v>259</c:v>
                </c:pt>
                <c:pt idx="1001">
                  <c:v>259.10000000000002</c:v>
                </c:pt>
                <c:pt idx="1002">
                  <c:v>259.2</c:v>
                </c:pt>
                <c:pt idx="1003">
                  <c:v>259.3</c:v>
                </c:pt>
                <c:pt idx="1004">
                  <c:v>259.39999999999969</c:v>
                </c:pt>
                <c:pt idx="1005">
                  <c:v>259.5</c:v>
                </c:pt>
                <c:pt idx="1006">
                  <c:v>259.7</c:v>
                </c:pt>
                <c:pt idx="1007">
                  <c:v>259.8</c:v>
                </c:pt>
                <c:pt idx="1008">
                  <c:v>259.89999999999969</c:v>
                </c:pt>
                <c:pt idx="1009">
                  <c:v>260</c:v>
                </c:pt>
                <c:pt idx="1010">
                  <c:v>260.2</c:v>
                </c:pt>
                <c:pt idx="1011">
                  <c:v>260.3</c:v>
                </c:pt>
                <c:pt idx="1012">
                  <c:v>260.39999999999969</c:v>
                </c:pt>
                <c:pt idx="1013">
                  <c:v>260.60000000000002</c:v>
                </c:pt>
                <c:pt idx="1014">
                  <c:v>260.7</c:v>
                </c:pt>
                <c:pt idx="1015">
                  <c:v>260.8</c:v>
                </c:pt>
                <c:pt idx="1016">
                  <c:v>260.89999999999969</c:v>
                </c:pt>
                <c:pt idx="1017">
                  <c:v>261.10000000000002</c:v>
                </c:pt>
                <c:pt idx="1018">
                  <c:v>261.2</c:v>
                </c:pt>
                <c:pt idx="1019">
                  <c:v>261.3</c:v>
                </c:pt>
                <c:pt idx="1020">
                  <c:v>261.39999999999969</c:v>
                </c:pt>
                <c:pt idx="1021">
                  <c:v>261.60000000000002</c:v>
                </c:pt>
                <c:pt idx="1022">
                  <c:v>261.7</c:v>
                </c:pt>
                <c:pt idx="1023">
                  <c:v>261.8</c:v>
                </c:pt>
                <c:pt idx="1024">
                  <c:v>261.89999999999969</c:v>
                </c:pt>
                <c:pt idx="1025">
                  <c:v>262.10000000000002</c:v>
                </c:pt>
                <c:pt idx="1026">
                  <c:v>262.2</c:v>
                </c:pt>
                <c:pt idx="1027">
                  <c:v>262.3</c:v>
                </c:pt>
                <c:pt idx="1028">
                  <c:v>262.39999999999969</c:v>
                </c:pt>
                <c:pt idx="1029">
                  <c:v>262.7</c:v>
                </c:pt>
                <c:pt idx="1030">
                  <c:v>263.2</c:v>
                </c:pt>
                <c:pt idx="1031">
                  <c:v>263.3</c:v>
                </c:pt>
                <c:pt idx="1032">
                  <c:v>263.39999999999969</c:v>
                </c:pt>
                <c:pt idx="1033">
                  <c:v>263.7</c:v>
                </c:pt>
                <c:pt idx="1034">
                  <c:v>264.10000000000002</c:v>
                </c:pt>
                <c:pt idx="1035">
                  <c:v>264.2</c:v>
                </c:pt>
                <c:pt idx="1036">
                  <c:v>264.3</c:v>
                </c:pt>
                <c:pt idx="1037">
                  <c:v>264.39999999999969</c:v>
                </c:pt>
                <c:pt idx="1038">
                  <c:v>264.60000000000002</c:v>
                </c:pt>
                <c:pt idx="1039">
                  <c:v>264.7</c:v>
                </c:pt>
                <c:pt idx="1040">
                  <c:v>264.8</c:v>
                </c:pt>
                <c:pt idx="1041">
                  <c:v>264.89999999999969</c:v>
                </c:pt>
                <c:pt idx="1042">
                  <c:v>265.2</c:v>
                </c:pt>
                <c:pt idx="1043">
                  <c:v>265.7</c:v>
                </c:pt>
                <c:pt idx="1044">
                  <c:v>265.8</c:v>
                </c:pt>
                <c:pt idx="1045">
                  <c:v>266</c:v>
                </c:pt>
                <c:pt idx="1046">
                  <c:v>266.2</c:v>
                </c:pt>
                <c:pt idx="1047">
                  <c:v>266.3</c:v>
                </c:pt>
                <c:pt idx="1048">
                  <c:v>266.39999999999969</c:v>
                </c:pt>
                <c:pt idx="1049">
                  <c:v>266.60000000000002</c:v>
                </c:pt>
                <c:pt idx="1050">
                  <c:v>266.7</c:v>
                </c:pt>
                <c:pt idx="1051">
                  <c:v>266.8</c:v>
                </c:pt>
                <c:pt idx="1052">
                  <c:v>266.89999999999969</c:v>
                </c:pt>
                <c:pt idx="1053">
                  <c:v>267</c:v>
                </c:pt>
                <c:pt idx="1054">
                  <c:v>267.10000000000002</c:v>
                </c:pt>
                <c:pt idx="1055">
                  <c:v>267.2</c:v>
                </c:pt>
                <c:pt idx="1056">
                  <c:v>267.3</c:v>
                </c:pt>
                <c:pt idx="1057">
                  <c:v>267.39999999999969</c:v>
                </c:pt>
                <c:pt idx="1058">
                  <c:v>267.60000000000002</c:v>
                </c:pt>
                <c:pt idx="1059">
                  <c:v>267.7</c:v>
                </c:pt>
                <c:pt idx="1060">
                  <c:v>267.8</c:v>
                </c:pt>
                <c:pt idx="1061">
                  <c:v>267.89999999999969</c:v>
                </c:pt>
                <c:pt idx="1062">
                  <c:v>268</c:v>
                </c:pt>
                <c:pt idx="1063">
                  <c:v>268.10000000000002</c:v>
                </c:pt>
                <c:pt idx="1064">
                  <c:v>268.2</c:v>
                </c:pt>
                <c:pt idx="1065">
                  <c:v>268.3</c:v>
                </c:pt>
                <c:pt idx="1066">
                  <c:v>268.39999999999969</c:v>
                </c:pt>
                <c:pt idx="1067">
                  <c:v>268.60000000000002</c:v>
                </c:pt>
                <c:pt idx="1068">
                  <c:v>268.7</c:v>
                </c:pt>
                <c:pt idx="1069">
                  <c:v>268.8</c:v>
                </c:pt>
                <c:pt idx="1070">
                  <c:v>268.89999999999969</c:v>
                </c:pt>
                <c:pt idx="1071">
                  <c:v>269.10000000000002</c:v>
                </c:pt>
                <c:pt idx="1072">
                  <c:v>269.2</c:v>
                </c:pt>
                <c:pt idx="1073">
                  <c:v>269.3</c:v>
                </c:pt>
                <c:pt idx="1074">
                  <c:v>269.39999999999969</c:v>
                </c:pt>
                <c:pt idx="1075">
                  <c:v>269.60000000000002</c:v>
                </c:pt>
                <c:pt idx="1076">
                  <c:v>269.7</c:v>
                </c:pt>
                <c:pt idx="1077">
                  <c:v>269.8</c:v>
                </c:pt>
                <c:pt idx="1078">
                  <c:v>269.89999999999969</c:v>
                </c:pt>
                <c:pt idx="1079">
                  <c:v>270.10000000000002</c:v>
                </c:pt>
                <c:pt idx="1080">
                  <c:v>270.2</c:v>
                </c:pt>
                <c:pt idx="1081">
                  <c:v>270.3</c:v>
                </c:pt>
                <c:pt idx="1082">
                  <c:v>270.39999999999969</c:v>
                </c:pt>
                <c:pt idx="1083">
                  <c:v>270.60000000000002</c:v>
                </c:pt>
                <c:pt idx="1084">
                  <c:v>270.7</c:v>
                </c:pt>
                <c:pt idx="1085">
                  <c:v>270.8</c:v>
                </c:pt>
                <c:pt idx="1086">
                  <c:v>270.89999999999969</c:v>
                </c:pt>
                <c:pt idx="1087">
                  <c:v>271.10000000000002</c:v>
                </c:pt>
                <c:pt idx="1088">
                  <c:v>271.2</c:v>
                </c:pt>
                <c:pt idx="1089">
                  <c:v>271.3</c:v>
                </c:pt>
                <c:pt idx="1090">
                  <c:v>271.39999999999969</c:v>
                </c:pt>
                <c:pt idx="1091">
                  <c:v>271.5</c:v>
                </c:pt>
                <c:pt idx="1092">
                  <c:v>271.60000000000002</c:v>
                </c:pt>
                <c:pt idx="1093">
                  <c:v>271.7</c:v>
                </c:pt>
                <c:pt idx="1094">
                  <c:v>271.8</c:v>
                </c:pt>
                <c:pt idx="1095">
                  <c:v>271.89999999999969</c:v>
                </c:pt>
                <c:pt idx="1096">
                  <c:v>272.10000000000002</c:v>
                </c:pt>
                <c:pt idx="1097">
                  <c:v>272.2</c:v>
                </c:pt>
                <c:pt idx="1098">
                  <c:v>272.3</c:v>
                </c:pt>
                <c:pt idx="1099">
                  <c:v>272.39999999999969</c:v>
                </c:pt>
                <c:pt idx="1100">
                  <c:v>272.60000000000002</c:v>
                </c:pt>
                <c:pt idx="1101">
                  <c:v>272.7</c:v>
                </c:pt>
                <c:pt idx="1102">
                  <c:v>272.8</c:v>
                </c:pt>
                <c:pt idx="1103">
                  <c:v>272.89999999999969</c:v>
                </c:pt>
                <c:pt idx="1104">
                  <c:v>273.10000000000002</c:v>
                </c:pt>
                <c:pt idx="1105">
                  <c:v>273.2</c:v>
                </c:pt>
                <c:pt idx="1106">
                  <c:v>273.3</c:v>
                </c:pt>
                <c:pt idx="1107">
                  <c:v>273.39999999999969</c:v>
                </c:pt>
                <c:pt idx="1108">
                  <c:v>273.60000000000002</c:v>
                </c:pt>
                <c:pt idx="1109">
                  <c:v>273.7</c:v>
                </c:pt>
                <c:pt idx="1110">
                  <c:v>273.8</c:v>
                </c:pt>
                <c:pt idx="1111">
                  <c:v>273.89999999999969</c:v>
                </c:pt>
                <c:pt idx="1112">
                  <c:v>274.10000000000002</c:v>
                </c:pt>
                <c:pt idx="1113">
                  <c:v>274.2</c:v>
                </c:pt>
                <c:pt idx="1114">
                  <c:v>274.3</c:v>
                </c:pt>
                <c:pt idx="1115">
                  <c:v>274.39999999999969</c:v>
                </c:pt>
                <c:pt idx="1116">
                  <c:v>274.60000000000002</c:v>
                </c:pt>
                <c:pt idx="1117">
                  <c:v>274.7</c:v>
                </c:pt>
                <c:pt idx="1118">
                  <c:v>274.8</c:v>
                </c:pt>
                <c:pt idx="1119">
                  <c:v>274.89999999999969</c:v>
                </c:pt>
                <c:pt idx="1120">
                  <c:v>275.10000000000002</c:v>
                </c:pt>
                <c:pt idx="1121">
                  <c:v>275.2</c:v>
                </c:pt>
                <c:pt idx="1122">
                  <c:v>275.3</c:v>
                </c:pt>
                <c:pt idx="1123">
                  <c:v>275.39999999999969</c:v>
                </c:pt>
                <c:pt idx="1124">
                  <c:v>275.60000000000002</c:v>
                </c:pt>
                <c:pt idx="1125">
                  <c:v>275.7</c:v>
                </c:pt>
                <c:pt idx="1126">
                  <c:v>275.8</c:v>
                </c:pt>
                <c:pt idx="1127">
                  <c:v>275.89999999999969</c:v>
                </c:pt>
                <c:pt idx="1128">
                  <c:v>276.10000000000002</c:v>
                </c:pt>
                <c:pt idx="1129">
                  <c:v>276.2</c:v>
                </c:pt>
                <c:pt idx="1130">
                  <c:v>276.3</c:v>
                </c:pt>
                <c:pt idx="1131">
                  <c:v>276.39999999999969</c:v>
                </c:pt>
                <c:pt idx="1132">
                  <c:v>276.60000000000002</c:v>
                </c:pt>
                <c:pt idx="1133">
                  <c:v>276.7</c:v>
                </c:pt>
                <c:pt idx="1134">
                  <c:v>276.8</c:v>
                </c:pt>
                <c:pt idx="1135">
                  <c:v>276.89999999999969</c:v>
                </c:pt>
                <c:pt idx="1136">
                  <c:v>277</c:v>
                </c:pt>
                <c:pt idx="1137">
                  <c:v>277.10000000000002</c:v>
                </c:pt>
                <c:pt idx="1138">
                  <c:v>277.2</c:v>
                </c:pt>
                <c:pt idx="1139">
                  <c:v>277.3</c:v>
                </c:pt>
                <c:pt idx="1140">
                  <c:v>277.5</c:v>
                </c:pt>
                <c:pt idx="1141">
                  <c:v>277.60000000000002</c:v>
                </c:pt>
                <c:pt idx="1142">
                  <c:v>277.7</c:v>
                </c:pt>
                <c:pt idx="1143">
                  <c:v>277.8</c:v>
                </c:pt>
                <c:pt idx="1144">
                  <c:v>277.89999999999969</c:v>
                </c:pt>
                <c:pt idx="1145">
                  <c:v>278.10000000000002</c:v>
                </c:pt>
                <c:pt idx="1146">
                  <c:v>278.2</c:v>
                </c:pt>
                <c:pt idx="1147">
                  <c:v>278.3</c:v>
                </c:pt>
                <c:pt idx="1148">
                  <c:v>278.39999999999969</c:v>
                </c:pt>
                <c:pt idx="1149">
                  <c:v>278.60000000000002</c:v>
                </c:pt>
                <c:pt idx="1150">
                  <c:v>278.7</c:v>
                </c:pt>
                <c:pt idx="1151">
                  <c:v>278.8</c:v>
                </c:pt>
                <c:pt idx="1152">
                  <c:v>278.89999999999969</c:v>
                </c:pt>
                <c:pt idx="1153">
                  <c:v>279.10000000000002</c:v>
                </c:pt>
                <c:pt idx="1154">
                  <c:v>279.2</c:v>
                </c:pt>
                <c:pt idx="1155">
                  <c:v>279.3</c:v>
                </c:pt>
                <c:pt idx="1156">
                  <c:v>279.39999999999969</c:v>
                </c:pt>
                <c:pt idx="1157">
                  <c:v>279.60000000000002</c:v>
                </c:pt>
                <c:pt idx="1158">
                  <c:v>279.7</c:v>
                </c:pt>
                <c:pt idx="1159">
                  <c:v>279.8</c:v>
                </c:pt>
                <c:pt idx="1160">
                  <c:v>279.89999999999969</c:v>
                </c:pt>
                <c:pt idx="1161">
                  <c:v>280.10000000000002</c:v>
                </c:pt>
                <c:pt idx="1162">
                  <c:v>280.2</c:v>
                </c:pt>
                <c:pt idx="1163">
                  <c:v>280.3</c:v>
                </c:pt>
                <c:pt idx="1164">
                  <c:v>280.7</c:v>
                </c:pt>
                <c:pt idx="1165">
                  <c:v>280.8</c:v>
                </c:pt>
                <c:pt idx="1166">
                  <c:v>280.89999999999969</c:v>
                </c:pt>
                <c:pt idx="1167">
                  <c:v>281.10000000000002</c:v>
                </c:pt>
                <c:pt idx="1168">
                  <c:v>281.2</c:v>
                </c:pt>
                <c:pt idx="1169">
                  <c:v>281.3</c:v>
                </c:pt>
                <c:pt idx="1170">
                  <c:v>281.39999999999969</c:v>
                </c:pt>
                <c:pt idx="1171">
                  <c:v>281.60000000000002</c:v>
                </c:pt>
                <c:pt idx="1172">
                  <c:v>281.7</c:v>
                </c:pt>
                <c:pt idx="1173">
                  <c:v>281.8</c:v>
                </c:pt>
                <c:pt idx="1174">
                  <c:v>281.89999999999969</c:v>
                </c:pt>
                <c:pt idx="1175">
                  <c:v>282.10000000000002</c:v>
                </c:pt>
                <c:pt idx="1176">
                  <c:v>282.2</c:v>
                </c:pt>
                <c:pt idx="1177">
                  <c:v>282.3</c:v>
                </c:pt>
                <c:pt idx="1178">
                  <c:v>282.39999999999969</c:v>
                </c:pt>
                <c:pt idx="1179">
                  <c:v>282.60000000000002</c:v>
                </c:pt>
                <c:pt idx="1180">
                  <c:v>282.7</c:v>
                </c:pt>
                <c:pt idx="1181">
                  <c:v>282.8</c:v>
                </c:pt>
                <c:pt idx="1182">
                  <c:v>282.89999999999969</c:v>
                </c:pt>
                <c:pt idx="1183">
                  <c:v>283.10000000000002</c:v>
                </c:pt>
                <c:pt idx="1184">
                  <c:v>283.2</c:v>
                </c:pt>
                <c:pt idx="1185">
                  <c:v>283.3</c:v>
                </c:pt>
                <c:pt idx="1186">
                  <c:v>283.39999999999969</c:v>
                </c:pt>
                <c:pt idx="1187">
                  <c:v>283.60000000000002</c:v>
                </c:pt>
                <c:pt idx="1188">
                  <c:v>283.7</c:v>
                </c:pt>
                <c:pt idx="1189">
                  <c:v>283.8</c:v>
                </c:pt>
                <c:pt idx="1190">
                  <c:v>283.89999999999969</c:v>
                </c:pt>
                <c:pt idx="1191">
                  <c:v>284.10000000000002</c:v>
                </c:pt>
                <c:pt idx="1192">
                  <c:v>284.2</c:v>
                </c:pt>
                <c:pt idx="1193">
                  <c:v>284.3</c:v>
                </c:pt>
                <c:pt idx="1194">
                  <c:v>284.39999999999969</c:v>
                </c:pt>
                <c:pt idx="1195">
                  <c:v>284.60000000000002</c:v>
                </c:pt>
                <c:pt idx="1196">
                  <c:v>284.7</c:v>
                </c:pt>
                <c:pt idx="1197">
                  <c:v>284.8</c:v>
                </c:pt>
                <c:pt idx="1198">
                  <c:v>284.89999999999969</c:v>
                </c:pt>
                <c:pt idx="1199">
                  <c:v>285.10000000000002</c:v>
                </c:pt>
                <c:pt idx="1200">
                  <c:v>285.2</c:v>
                </c:pt>
                <c:pt idx="1201">
                  <c:v>285.3</c:v>
                </c:pt>
                <c:pt idx="1202">
                  <c:v>285.60000000000002</c:v>
                </c:pt>
                <c:pt idx="1203">
                  <c:v>285.7</c:v>
                </c:pt>
                <c:pt idx="1204">
                  <c:v>285.8</c:v>
                </c:pt>
                <c:pt idx="1205">
                  <c:v>285.89999999999969</c:v>
                </c:pt>
                <c:pt idx="1206">
                  <c:v>286.10000000000002</c:v>
                </c:pt>
                <c:pt idx="1207">
                  <c:v>286.2</c:v>
                </c:pt>
                <c:pt idx="1208">
                  <c:v>286.3</c:v>
                </c:pt>
                <c:pt idx="1209">
                  <c:v>286.39999999999969</c:v>
                </c:pt>
                <c:pt idx="1210">
                  <c:v>286.60000000000002</c:v>
                </c:pt>
                <c:pt idx="1211">
                  <c:v>286.7</c:v>
                </c:pt>
                <c:pt idx="1212">
                  <c:v>286.8</c:v>
                </c:pt>
                <c:pt idx="1213">
                  <c:v>286.89999999999969</c:v>
                </c:pt>
                <c:pt idx="1214">
                  <c:v>287.10000000000002</c:v>
                </c:pt>
                <c:pt idx="1215">
                  <c:v>287.2</c:v>
                </c:pt>
                <c:pt idx="1216">
                  <c:v>287.3</c:v>
                </c:pt>
                <c:pt idx="1217">
                  <c:v>287.39999999999969</c:v>
                </c:pt>
                <c:pt idx="1218">
                  <c:v>287.60000000000002</c:v>
                </c:pt>
                <c:pt idx="1219">
                  <c:v>287.7</c:v>
                </c:pt>
                <c:pt idx="1220">
                  <c:v>287.8</c:v>
                </c:pt>
                <c:pt idx="1221">
                  <c:v>287.89999999999969</c:v>
                </c:pt>
                <c:pt idx="1222">
                  <c:v>288</c:v>
                </c:pt>
                <c:pt idx="1223">
                  <c:v>288.10000000000002</c:v>
                </c:pt>
                <c:pt idx="1224">
                  <c:v>288.2</c:v>
                </c:pt>
                <c:pt idx="1225">
                  <c:v>288.3</c:v>
                </c:pt>
                <c:pt idx="1226">
                  <c:v>288.39999999999969</c:v>
                </c:pt>
                <c:pt idx="1227">
                  <c:v>288.60000000000002</c:v>
                </c:pt>
                <c:pt idx="1228">
                  <c:v>288.7</c:v>
                </c:pt>
                <c:pt idx="1229">
                  <c:v>288.8</c:v>
                </c:pt>
                <c:pt idx="1230">
                  <c:v>288.89999999999969</c:v>
                </c:pt>
                <c:pt idx="1231">
                  <c:v>289.10000000000002</c:v>
                </c:pt>
                <c:pt idx="1232">
                  <c:v>289.2</c:v>
                </c:pt>
                <c:pt idx="1233">
                  <c:v>289.3</c:v>
                </c:pt>
                <c:pt idx="1234">
                  <c:v>289.39999999999969</c:v>
                </c:pt>
                <c:pt idx="1235">
                  <c:v>289.60000000000002</c:v>
                </c:pt>
                <c:pt idx="1236">
                  <c:v>289.7</c:v>
                </c:pt>
                <c:pt idx="1237">
                  <c:v>290.2</c:v>
                </c:pt>
                <c:pt idx="1238">
                  <c:v>290.3</c:v>
                </c:pt>
                <c:pt idx="1239">
                  <c:v>290.39999999999969</c:v>
                </c:pt>
                <c:pt idx="1240">
                  <c:v>290.60000000000002</c:v>
                </c:pt>
                <c:pt idx="1241">
                  <c:v>290.7</c:v>
                </c:pt>
                <c:pt idx="1242">
                  <c:v>290.8</c:v>
                </c:pt>
                <c:pt idx="1243">
                  <c:v>290.89999999999969</c:v>
                </c:pt>
                <c:pt idx="1244">
                  <c:v>291</c:v>
                </c:pt>
                <c:pt idx="1245">
                  <c:v>291.10000000000002</c:v>
                </c:pt>
                <c:pt idx="1246">
                  <c:v>291.2</c:v>
                </c:pt>
                <c:pt idx="1247">
                  <c:v>291.3</c:v>
                </c:pt>
                <c:pt idx="1248">
                  <c:v>291.5</c:v>
                </c:pt>
                <c:pt idx="1249">
                  <c:v>291.60000000000002</c:v>
                </c:pt>
                <c:pt idx="1250">
                  <c:v>291.7</c:v>
                </c:pt>
                <c:pt idx="1251">
                  <c:v>291.8</c:v>
                </c:pt>
                <c:pt idx="1252">
                  <c:v>292</c:v>
                </c:pt>
                <c:pt idx="1253">
                  <c:v>292.10000000000002</c:v>
                </c:pt>
                <c:pt idx="1254">
                  <c:v>292.2</c:v>
                </c:pt>
                <c:pt idx="1255">
                  <c:v>292.3</c:v>
                </c:pt>
                <c:pt idx="1256">
                  <c:v>292.5</c:v>
                </c:pt>
                <c:pt idx="1257">
                  <c:v>292.60000000000002</c:v>
                </c:pt>
                <c:pt idx="1258">
                  <c:v>292.7</c:v>
                </c:pt>
                <c:pt idx="1259">
                  <c:v>292.8</c:v>
                </c:pt>
                <c:pt idx="1260">
                  <c:v>293</c:v>
                </c:pt>
                <c:pt idx="1261">
                  <c:v>293.10000000000002</c:v>
                </c:pt>
                <c:pt idx="1262">
                  <c:v>293.2</c:v>
                </c:pt>
                <c:pt idx="1263">
                  <c:v>293.3</c:v>
                </c:pt>
                <c:pt idx="1264">
                  <c:v>293.7</c:v>
                </c:pt>
                <c:pt idx="1265">
                  <c:v>293.8</c:v>
                </c:pt>
                <c:pt idx="1266">
                  <c:v>294</c:v>
                </c:pt>
                <c:pt idx="1267">
                  <c:v>294.10000000000002</c:v>
                </c:pt>
                <c:pt idx="1268">
                  <c:v>294.2</c:v>
                </c:pt>
                <c:pt idx="1269">
                  <c:v>294.3</c:v>
                </c:pt>
                <c:pt idx="1270">
                  <c:v>294.60000000000002</c:v>
                </c:pt>
                <c:pt idx="1271">
                  <c:v>294.7</c:v>
                </c:pt>
                <c:pt idx="1272">
                  <c:v>294.8</c:v>
                </c:pt>
                <c:pt idx="1273">
                  <c:v>295</c:v>
                </c:pt>
                <c:pt idx="1274">
                  <c:v>295.10000000000002</c:v>
                </c:pt>
                <c:pt idx="1275">
                  <c:v>295.2</c:v>
                </c:pt>
                <c:pt idx="1276">
                  <c:v>295.3</c:v>
                </c:pt>
                <c:pt idx="1277">
                  <c:v>295.5</c:v>
                </c:pt>
                <c:pt idx="1278">
                  <c:v>295.60000000000002</c:v>
                </c:pt>
                <c:pt idx="1279">
                  <c:v>295.7</c:v>
                </c:pt>
                <c:pt idx="1280">
                  <c:v>295.8</c:v>
                </c:pt>
                <c:pt idx="1281">
                  <c:v>296</c:v>
                </c:pt>
                <c:pt idx="1282">
                  <c:v>296.10000000000002</c:v>
                </c:pt>
                <c:pt idx="1283">
                  <c:v>296.2</c:v>
                </c:pt>
                <c:pt idx="1284">
                  <c:v>296.3</c:v>
                </c:pt>
                <c:pt idx="1285">
                  <c:v>296.5</c:v>
                </c:pt>
                <c:pt idx="1286">
                  <c:v>296.60000000000002</c:v>
                </c:pt>
                <c:pt idx="1287">
                  <c:v>296.7</c:v>
                </c:pt>
                <c:pt idx="1288">
                  <c:v>296.8</c:v>
                </c:pt>
                <c:pt idx="1289">
                  <c:v>297</c:v>
                </c:pt>
                <c:pt idx="1290">
                  <c:v>297.10000000000002</c:v>
                </c:pt>
                <c:pt idx="1291">
                  <c:v>297.2</c:v>
                </c:pt>
                <c:pt idx="1292">
                  <c:v>297.3</c:v>
                </c:pt>
                <c:pt idx="1293">
                  <c:v>297.5</c:v>
                </c:pt>
                <c:pt idx="1294">
                  <c:v>297.60000000000002</c:v>
                </c:pt>
                <c:pt idx="1295">
                  <c:v>297.7</c:v>
                </c:pt>
                <c:pt idx="1296">
                  <c:v>297.8</c:v>
                </c:pt>
                <c:pt idx="1297">
                  <c:v>298</c:v>
                </c:pt>
                <c:pt idx="1298">
                  <c:v>298.10000000000002</c:v>
                </c:pt>
                <c:pt idx="1299">
                  <c:v>298.2</c:v>
                </c:pt>
                <c:pt idx="1300">
                  <c:v>298.3</c:v>
                </c:pt>
                <c:pt idx="1301">
                  <c:v>298.5</c:v>
                </c:pt>
                <c:pt idx="1302">
                  <c:v>298.60000000000002</c:v>
                </c:pt>
                <c:pt idx="1303">
                  <c:v>298.7</c:v>
                </c:pt>
                <c:pt idx="1304">
                  <c:v>298.8</c:v>
                </c:pt>
                <c:pt idx="1305">
                  <c:v>298.89999999999969</c:v>
                </c:pt>
                <c:pt idx="1306">
                  <c:v>299</c:v>
                </c:pt>
                <c:pt idx="1307">
                  <c:v>299.10000000000002</c:v>
                </c:pt>
                <c:pt idx="1308">
                  <c:v>299.2</c:v>
                </c:pt>
                <c:pt idx="1309">
                  <c:v>299.3</c:v>
                </c:pt>
                <c:pt idx="1310">
                  <c:v>299.5</c:v>
                </c:pt>
                <c:pt idx="1311">
                  <c:v>299.60000000000002</c:v>
                </c:pt>
                <c:pt idx="1312">
                  <c:v>299.7</c:v>
                </c:pt>
                <c:pt idx="1313">
                  <c:v>299.8</c:v>
                </c:pt>
                <c:pt idx="1314">
                  <c:v>300.10000000000002</c:v>
                </c:pt>
                <c:pt idx="1315">
                  <c:v>300.2</c:v>
                </c:pt>
                <c:pt idx="1316">
                  <c:v>300.7</c:v>
                </c:pt>
                <c:pt idx="1317">
                  <c:v>300.8</c:v>
                </c:pt>
                <c:pt idx="1318">
                  <c:v>301</c:v>
                </c:pt>
                <c:pt idx="1319">
                  <c:v>301.10000000000002</c:v>
                </c:pt>
                <c:pt idx="1320">
                  <c:v>301.2</c:v>
                </c:pt>
                <c:pt idx="1321">
                  <c:v>301.3</c:v>
                </c:pt>
                <c:pt idx="1322">
                  <c:v>301.5</c:v>
                </c:pt>
                <c:pt idx="1323">
                  <c:v>301.60000000000002</c:v>
                </c:pt>
                <c:pt idx="1324">
                  <c:v>301.7</c:v>
                </c:pt>
                <c:pt idx="1325">
                  <c:v>301.8</c:v>
                </c:pt>
                <c:pt idx="1326">
                  <c:v>302</c:v>
                </c:pt>
                <c:pt idx="1327">
                  <c:v>302.10000000000002</c:v>
                </c:pt>
                <c:pt idx="1328">
                  <c:v>302.2</c:v>
                </c:pt>
                <c:pt idx="1329">
                  <c:v>302.3</c:v>
                </c:pt>
                <c:pt idx="1330">
                  <c:v>302.5</c:v>
                </c:pt>
                <c:pt idx="1331">
                  <c:v>302.60000000000002</c:v>
                </c:pt>
                <c:pt idx="1332">
                  <c:v>302.7</c:v>
                </c:pt>
                <c:pt idx="1333">
                  <c:v>302.8</c:v>
                </c:pt>
                <c:pt idx="1334">
                  <c:v>303</c:v>
                </c:pt>
                <c:pt idx="1335">
                  <c:v>303.10000000000002</c:v>
                </c:pt>
                <c:pt idx="1336">
                  <c:v>303.2</c:v>
                </c:pt>
                <c:pt idx="1337">
                  <c:v>303.3</c:v>
                </c:pt>
                <c:pt idx="1338">
                  <c:v>303.5</c:v>
                </c:pt>
                <c:pt idx="1339">
                  <c:v>303.60000000000002</c:v>
                </c:pt>
                <c:pt idx="1340">
                  <c:v>303.7</c:v>
                </c:pt>
                <c:pt idx="1341">
                  <c:v>303.8</c:v>
                </c:pt>
                <c:pt idx="1342">
                  <c:v>304</c:v>
                </c:pt>
                <c:pt idx="1343">
                  <c:v>304.10000000000002</c:v>
                </c:pt>
                <c:pt idx="1344">
                  <c:v>304.2</c:v>
                </c:pt>
                <c:pt idx="1345">
                  <c:v>304.3</c:v>
                </c:pt>
                <c:pt idx="1346">
                  <c:v>304.5</c:v>
                </c:pt>
                <c:pt idx="1347">
                  <c:v>304.60000000000002</c:v>
                </c:pt>
                <c:pt idx="1348">
                  <c:v>304.8</c:v>
                </c:pt>
                <c:pt idx="1349">
                  <c:v>304.89999999999969</c:v>
                </c:pt>
                <c:pt idx="1350">
                  <c:v>305.10000000000002</c:v>
                </c:pt>
                <c:pt idx="1351">
                  <c:v>305.2</c:v>
                </c:pt>
                <c:pt idx="1352">
                  <c:v>305.3</c:v>
                </c:pt>
                <c:pt idx="1353">
                  <c:v>305.5</c:v>
                </c:pt>
                <c:pt idx="1354">
                  <c:v>305.60000000000002</c:v>
                </c:pt>
                <c:pt idx="1355">
                  <c:v>305.7</c:v>
                </c:pt>
                <c:pt idx="1356">
                  <c:v>305.8</c:v>
                </c:pt>
                <c:pt idx="1357">
                  <c:v>305.89999999999969</c:v>
                </c:pt>
                <c:pt idx="1358">
                  <c:v>306.10000000000002</c:v>
                </c:pt>
                <c:pt idx="1359">
                  <c:v>306.2</c:v>
                </c:pt>
                <c:pt idx="1360">
                  <c:v>306.3</c:v>
                </c:pt>
                <c:pt idx="1361">
                  <c:v>306.39999999999969</c:v>
                </c:pt>
                <c:pt idx="1362">
                  <c:v>306.60000000000002</c:v>
                </c:pt>
                <c:pt idx="1363">
                  <c:v>306.7</c:v>
                </c:pt>
                <c:pt idx="1364">
                  <c:v>306.8</c:v>
                </c:pt>
                <c:pt idx="1365">
                  <c:v>307</c:v>
                </c:pt>
                <c:pt idx="1366">
                  <c:v>307.10000000000002</c:v>
                </c:pt>
                <c:pt idx="1367">
                  <c:v>307.2</c:v>
                </c:pt>
                <c:pt idx="1368">
                  <c:v>307.3</c:v>
                </c:pt>
                <c:pt idx="1369">
                  <c:v>307.5</c:v>
                </c:pt>
                <c:pt idx="1370">
                  <c:v>307.60000000000002</c:v>
                </c:pt>
                <c:pt idx="1371">
                  <c:v>307.7</c:v>
                </c:pt>
                <c:pt idx="1372">
                  <c:v>307.8</c:v>
                </c:pt>
                <c:pt idx="1373">
                  <c:v>307.89999999999969</c:v>
                </c:pt>
                <c:pt idx="1374">
                  <c:v>308</c:v>
                </c:pt>
                <c:pt idx="1375">
                  <c:v>308.10000000000002</c:v>
                </c:pt>
                <c:pt idx="1376">
                  <c:v>308.2</c:v>
                </c:pt>
                <c:pt idx="1377">
                  <c:v>308.3</c:v>
                </c:pt>
                <c:pt idx="1378">
                  <c:v>308.5</c:v>
                </c:pt>
                <c:pt idx="1379">
                  <c:v>308.7</c:v>
                </c:pt>
                <c:pt idx="1380">
                  <c:v>308.8</c:v>
                </c:pt>
                <c:pt idx="1381">
                  <c:v>308.89999999999969</c:v>
                </c:pt>
                <c:pt idx="1382">
                  <c:v>309</c:v>
                </c:pt>
                <c:pt idx="1383">
                  <c:v>309.10000000000002</c:v>
                </c:pt>
                <c:pt idx="1384">
                  <c:v>309.2</c:v>
                </c:pt>
                <c:pt idx="1385">
                  <c:v>309.3</c:v>
                </c:pt>
                <c:pt idx="1386">
                  <c:v>309.5</c:v>
                </c:pt>
                <c:pt idx="1387">
                  <c:v>309.60000000000002</c:v>
                </c:pt>
                <c:pt idx="1388">
                  <c:v>309.7</c:v>
                </c:pt>
                <c:pt idx="1389">
                  <c:v>310</c:v>
                </c:pt>
                <c:pt idx="1390">
                  <c:v>310.10000000000002</c:v>
                </c:pt>
                <c:pt idx="1391">
                  <c:v>310.2</c:v>
                </c:pt>
                <c:pt idx="1392">
                  <c:v>310.3</c:v>
                </c:pt>
                <c:pt idx="1393">
                  <c:v>310.5</c:v>
                </c:pt>
                <c:pt idx="1394">
                  <c:v>310.60000000000002</c:v>
                </c:pt>
                <c:pt idx="1395">
                  <c:v>310.7</c:v>
                </c:pt>
                <c:pt idx="1396">
                  <c:v>310.8</c:v>
                </c:pt>
                <c:pt idx="1397">
                  <c:v>311</c:v>
                </c:pt>
                <c:pt idx="1398">
                  <c:v>311.10000000000002</c:v>
                </c:pt>
                <c:pt idx="1399">
                  <c:v>311.2</c:v>
                </c:pt>
                <c:pt idx="1400">
                  <c:v>311.3</c:v>
                </c:pt>
                <c:pt idx="1401">
                  <c:v>311.5</c:v>
                </c:pt>
                <c:pt idx="1402">
                  <c:v>311.60000000000002</c:v>
                </c:pt>
                <c:pt idx="1403">
                  <c:v>311.7</c:v>
                </c:pt>
                <c:pt idx="1404">
                  <c:v>312.2</c:v>
                </c:pt>
                <c:pt idx="1405">
                  <c:v>312.7</c:v>
                </c:pt>
                <c:pt idx="1406">
                  <c:v>313.2</c:v>
                </c:pt>
                <c:pt idx="1407">
                  <c:v>313.3</c:v>
                </c:pt>
                <c:pt idx="1408">
                  <c:v>313.5</c:v>
                </c:pt>
                <c:pt idx="1409">
                  <c:v>313.60000000000002</c:v>
                </c:pt>
                <c:pt idx="1410">
                  <c:v>313.7</c:v>
                </c:pt>
                <c:pt idx="1411">
                  <c:v>313.8</c:v>
                </c:pt>
                <c:pt idx="1412">
                  <c:v>314</c:v>
                </c:pt>
                <c:pt idx="1413">
                  <c:v>314.10000000000002</c:v>
                </c:pt>
                <c:pt idx="1414">
                  <c:v>314.2</c:v>
                </c:pt>
                <c:pt idx="1415">
                  <c:v>314.3</c:v>
                </c:pt>
                <c:pt idx="1416">
                  <c:v>314.39999999999969</c:v>
                </c:pt>
                <c:pt idx="1417">
                  <c:v>314.5</c:v>
                </c:pt>
                <c:pt idx="1418">
                  <c:v>314.60000000000002</c:v>
                </c:pt>
                <c:pt idx="1419">
                  <c:v>314.7</c:v>
                </c:pt>
                <c:pt idx="1420">
                  <c:v>314.8</c:v>
                </c:pt>
                <c:pt idx="1421">
                  <c:v>315.2</c:v>
                </c:pt>
                <c:pt idx="1422">
                  <c:v>315.3</c:v>
                </c:pt>
                <c:pt idx="1423">
                  <c:v>315.7</c:v>
                </c:pt>
                <c:pt idx="1424">
                  <c:v>315.8</c:v>
                </c:pt>
                <c:pt idx="1425">
                  <c:v>315.89999999999969</c:v>
                </c:pt>
                <c:pt idx="1426">
                  <c:v>316</c:v>
                </c:pt>
                <c:pt idx="1427">
                  <c:v>316.10000000000002</c:v>
                </c:pt>
                <c:pt idx="1428">
                  <c:v>316.2</c:v>
                </c:pt>
                <c:pt idx="1429">
                  <c:v>316.3</c:v>
                </c:pt>
                <c:pt idx="1430">
                  <c:v>316.39999999999969</c:v>
                </c:pt>
                <c:pt idx="1431">
                  <c:v>316.5</c:v>
                </c:pt>
                <c:pt idx="1432">
                  <c:v>316.60000000000002</c:v>
                </c:pt>
                <c:pt idx="1433">
                  <c:v>316.7</c:v>
                </c:pt>
                <c:pt idx="1434">
                  <c:v>316.8</c:v>
                </c:pt>
                <c:pt idx="1435">
                  <c:v>317</c:v>
                </c:pt>
                <c:pt idx="1436">
                  <c:v>317.10000000000002</c:v>
                </c:pt>
                <c:pt idx="1437">
                  <c:v>317.2</c:v>
                </c:pt>
                <c:pt idx="1438">
                  <c:v>317.3</c:v>
                </c:pt>
                <c:pt idx="1439">
                  <c:v>317.7</c:v>
                </c:pt>
                <c:pt idx="1440">
                  <c:v>317.8</c:v>
                </c:pt>
                <c:pt idx="1441">
                  <c:v>318.2</c:v>
                </c:pt>
                <c:pt idx="1442">
                  <c:v>318.39999999999969</c:v>
                </c:pt>
                <c:pt idx="1443">
                  <c:v>318.5</c:v>
                </c:pt>
                <c:pt idx="1444">
                  <c:v>318.60000000000002</c:v>
                </c:pt>
                <c:pt idx="1445">
                  <c:v>318.7</c:v>
                </c:pt>
                <c:pt idx="1446">
                  <c:v>318.89999999999969</c:v>
                </c:pt>
                <c:pt idx="1447">
                  <c:v>319</c:v>
                </c:pt>
                <c:pt idx="1448">
                  <c:v>319.10000000000002</c:v>
                </c:pt>
                <c:pt idx="1449">
                  <c:v>319.2</c:v>
                </c:pt>
                <c:pt idx="1450">
                  <c:v>319.3</c:v>
                </c:pt>
                <c:pt idx="1451">
                  <c:v>319.39999999999969</c:v>
                </c:pt>
                <c:pt idx="1452">
                  <c:v>319.5</c:v>
                </c:pt>
                <c:pt idx="1453">
                  <c:v>319.60000000000002</c:v>
                </c:pt>
                <c:pt idx="1454">
                  <c:v>319.7</c:v>
                </c:pt>
                <c:pt idx="1455">
                  <c:v>319.8</c:v>
                </c:pt>
                <c:pt idx="1456">
                  <c:v>319.89999999999969</c:v>
                </c:pt>
                <c:pt idx="1457">
                  <c:v>320</c:v>
                </c:pt>
                <c:pt idx="1458">
                  <c:v>320.10000000000002</c:v>
                </c:pt>
                <c:pt idx="1459">
                  <c:v>320.2</c:v>
                </c:pt>
                <c:pt idx="1460">
                  <c:v>320.39999999999969</c:v>
                </c:pt>
                <c:pt idx="1461">
                  <c:v>320.5</c:v>
                </c:pt>
                <c:pt idx="1462">
                  <c:v>320.60000000000002</c:v>
                </c:pt>
                <c:pt idx="1463">
                  <c:v>320.7</c:v>
                </c:pt>
                <c:pt idx="1464">
                  <c:v>320.8</c:v>
                </c:pt>
                <c:pt idx="1465">
                  <c:v>320.89999999999969</c:v>
                </c:pt>
                <c:pt idx="1466">
                  <c:v>321</c:v>
                </c:pt>
                <c:pt idx="1467">
                  <c:v>321.10000000000002</c:v>
                </c:pt>
                <c:pt idx="1468">
                  <c:v>321.2</c:v>
                </c:pt>
                <c:pt idx="1469">
                  <c:v>321.3</c:v>
                </c:pt>
                <c:pt idx="1470">
                  <c:v>321.39999999999969</c:v>
                </c:pt>
                <c:pt idx="1471">
                  <c:v>321.5</c:v>
                </c:pt>
                <c:pt idx="1472">
                  <c:v>321.60000000000002</c:v>
                </c:pt>
                <c:pt idx="1473">
                  <c:v>321.7</c:v>
                </c:pt>
                <c:pt idx="1474">
                  <c:v>321.8</c:v>
                </c:pt>
                <c:pt idx="1475">
                  <c:v>321.89999999999969</c:v>
                </c:pt>
                <c:pt idx="1476">
                  <c:v>322</c:v>
                </c:pt>
                <c:pt idx="1477">
                  <c:v>322.2</c:v>
                </c:pt>
                <c:pt idx="1478">
                  <c:v>322.60000000000002</c:v>
                </c:pt>
                <c:pt idx="1479">
                  <c:v>322.7</c:v>
                </c:pt>
                <c:pt idx="1480">
                  <c:v>322.89999999999969</c:v>
                </c:pt>
                <c:pt idx="1481">
                  <c:v>323</c:v>
                </c:pt>
                <c:pt idx="1482">
                  <c:v>323.10000000000002</c:v>
                </c:pt>
                <c:pt idx="1483">
                  <c:v>323.2</c:v>
                </c:pt>
                <c:pt idx="1484">
                  <c:v>323.3</c:v>
                </c:pt>
                <c:pt idx="1485">
                  <c:v>323.39999999999969</c:v>
                </c:pt>
                <c:pt idx="1486">
                  <c:v>323.5</c:v>
                </c:pt>
                <c:pt idx="1487">
                  <c:v>323.60000000000002</c:v>
                </c:pt>
                <c:pt idx="1488">
                  <c:v>323.7</c:v>
                </c:pt>
                <c:pt idx="1489">
                  <c:v>323.8</c:v>
                </c:pt>
                <c:pt idx="1490">
                  <c:v>323.89999999999969</c:v>
                </c:pt>
                <c:pt idx="1491">
                  <c:v>324</c:v>
                </c:pt>
                <c:pt idx="1492">
                  <c:v>324.10000000000002</c:v>
                </c:pt>
                <c:pt idx="1493">
                  <c:v>324.3</c:v>
                </c:pt>
                <c:pt idx="1494">
                  <c:v>324.39999999999969</c:v>
                </c:pt>
                <c:pt idx="1495">
                  <c:v>324.5</c:v>
                </c:pt>
                <c:pt idx="1496">
                  <c:v>324.60000000000002</c:v>
                </c:pt>
                <c:pt idx="1497">
                  <c:v>324.7</c:v>
                </c:pt>
                <c:pt idx="1498">
                  <c:v>324.8</c:v>
                </c:pt>
                <c:pt idx="1499">
                  <c:v>324.89999999999969</c:v>
                </c:pt>
                <c:pt idx="1500">
                  <c:v>325</c:v>
                </c:pt>
                <c:pt idx="1501">
                  <c:v>325.10000000000002</c:v>
                </c:pt>
                <c:pt idx="1502">
                  <c:v>325.2</c:v>
                </c:pt>
                <c:pt idx="1503">
                  <c:v>325.3</c:v>
                </c:pt>
                <c:pt idx="1504">
                  <c:v>325.39999999999969</c:v>
                </c:pt>
                <c:pt idx="1505">
                  <c:v>325.5</c:v>
                </c:pt>
                <c:pt idx="1506">
                  <c:v>325.60000000000002</c:v>
                </c:pt>
                <c:pt idx="1507">
                  <c:v>325.7</c:v>
                </c:pt>
                <c:pt idx="1508">
                  <c:v>325.8</c:v>
                </c:pt>
                <c:pt idx="1509">
                  <c:v>325.89999999999969</c:v>
                </c:pt>
                <c:pt idx="1510">
                  <c:v>326</c:v>
                </c:pt>
                <c:pt idx="1511">
                  <c:v>326.10000000000002</c:v>
                </c:pt>
                <c:pt idx="1512">
                  <c:v>326.2</c:v>
                </c:pt>
                <c:pt idx="1513">
                  <c:v>326.3</c:v>
                </c:pt>
                <c:pt idx="1514">
                  <c:v>326.39999999999969</c:v>
                </c:pt>
                <c:pt idx="1515">
                  <c:v>326.5</c:v>
                </c:pt>
                <c:pt idx="1516">
                  <c:v>326.60000000000002</c:v>
                </c:pt>
                <c:pt idx="1517">
                  <c:v>326.7</c:v>
                </c:pt>
                <c:pt idx="1518">
                  <c:v>326.89999999999969</c:v>
                </c:pt>
                <c:pt idx="1519">
                  <c:v>327</c:v>
                </c:pt>
                <c:pt idx="1520">
                  <c:v>327.10000000000002</c:v>
                </c:pt>
                <c:pt idx="1521">
                  <c:v>327.2</c:v>
                </c:pt>
                <c:pt idx="1522">
                  <c:v>327.39999999999969</c:v>
                </c:pt>
                <c:pt idx="1523">
                  <c:v>327.5</c:v>
                </c:pt>
                <c:pt idx="1524">
                  <c:v>327.60000000000002</c:v>
                </c:pt>
                <c:pt idx="1525">
                  <c:v>327.7</c:v>
                </c:pt>
                <c:pt idx="1526">
                  <c:v>327.9</c:v>
                </c:pt>
                <c:pt idx="1527">
                  <c:v>328</c:v>
                </c:pt>
                <c:pt idx="1528">
                  <c:v>328.1</c:v>
                </c:pt>
                <c:pt idx="1529">
                  <c:v>328.2</c:v>
                </c:pt>
                <c:pt idx="1530">
                  <c:v>328.4</c:v>
                </c:pt>
                <c:pt idx="1531">
                  <c:v>328.5</c:v>
                </c:pt>
                <c:pt idx="1532">
                  <c:v>328.6</c:v>
                </c:pt>
                <c:pt idx="1533">
                  <c:v>328.7</c:v>
                </c:pt>
                <c:pt idx="1534">
                  <c:v>328.9</c:v>
                </c:pt>
                <c:pt idx="1535">
                  <c:v>329</c:v>
                </c:pt>
                <c:pt idx="1536">
                  <c:v>329.1</c:v>
                </c:pt>
                <c:pt idx="1537">
                  <c:v>329.2</c:v>
                </c:pt>
                <c:pt idx="1538">
                  <c:v>329.3</c:v>
                </c:pt>
                <c:pt idx="1539">
                  <c:v>329.4</c:v>
                </c:pt>
                <c:pt idx="1540">
                  <c:v>329.5</c:v>
                </c:pt>
                <c:pt idx="1541">
                  <c:v>329.6</c:v>
                </c:pt>
                <c:pt idx="1542">
                  <c:v>329.7</c:v>
                </c:pt>
                <c:pt idx="1543">
                  <c:v>329.9</c:v>
                </c:pt>
                <c:pt idx="1544">
                  <c:v>330</c:v>
                </c:pt>
                <c:pt idx="1545">
                  <c:v>330.1</c:v>
                </c:pt>
              </c:numCache>
            </c:numRef>
          </c:xVal>
          <c:yVal>
            <c:numRef>
              <c:f>'removed noise'!$E$2:$E$1547</c:f>
              <c:numCache>
                <c:formatCode>General</c:formatCode>
                <c:ptCount val="1546"/>
                <c:pt idx="0">
                  <c:v>0.26920968000000001</c:v>
                </c:pt>
                <c:pt idx="1">
                  <c:v>0.26920968000000001</c:v>
                </c:pt>
                <c:pt idx="2">
                  <c:v>0.26920968000000001</c:v>
                </c:pt>
                <c:pt idx="3">
                  <c:v>0.28153196000000008</c:v>
                </c:pt>
                <c:pt idx="4">
                  <c:v>0.28153196000000008</c:v>
                </c:pt>
                <c:pt idx="5">
                  <c:v>0.28361840000000033</c:v>
                </c:pt>
                <c:pt idx="6">
                  <c:v>0.28361840000000033</c:v>
                </c:pt>
                <c:pt idx="7">
                  <c:v>0.29254780000000002</c:v>
                </c:pt>
                <c:pt idx="8">
                  <c:v>0.29254780000000002</c:v>
                </c:pt>
                <c:pt idx="9">
                  <c:v>0.29254780000000002</c:v>
                </c:pt>
                <c:pt idx="10">
                  <c:v>0.29254780000000002</c:v>
                </c:pt>
                <c:pt idx="11">
                  <c:v>0.29392868000000055</c:v>
                </c:pt>
                <c:pt idx="12">
                  <c:v>0.29392868000000055</c:v>
                </c:pt>
                <c:pt idx="13">
                  <c:v>0.29392868000000055</c:v>
                </c:pt>
                <c:pt idx="14">
                  <c:v>0.29392868000000055</c:v>
                </c:pt>
                <c:pt idx="15">
                  <c:v>0.29392868000000055</c:v>
                </c:pt>
                <c:pt idx="16">
                  <c:v>0.38618484000000042</c:v>
                </c:pt>
                <c:pt idx="17">
                  <c:v>0.38618484000000042</c:v>
                </c:pt>
                <c:pt idx="18">
                  <c:v>0.38618484000000042</c:v>
                </c:pt>
                <c:pt idx="19">
                  <c:v>0.38618484000000042</c:v>
                </c:pt>
                <c:pt idx="20">
                  <c:v>0.46919129999999998</c:v>
                </c:pt>
                <c:pt idx="21">
                  <c:v>0.46919129999999998</c:v>
                </c:pt>
                <c:pt idx="22">
                  <c:v>0.46919129999999998</c:v>
                </c:pt>
                <c:pt idx="23">
                  <c:v>0.46919129999999998</c:v>
                </c:pt>
                <c:pt idx="24">
                  <c:v>0.54389715000000005</c:v>
                </c:pt>
                <c:pt idx="25">
                  <c:v>0.54389715000000005</c:v>
                </c:pt>
                <c:pt idx="26">
                  <c:v>0.54389715000000005</c:v>
                </c:pt>
                <c:pt idx="27">
                  <c:v>0.54389715000000005</c:v>
                </c:pt>
                <c:pt idx="28">
                  <c:v>0.61113240000000002</c:v>
                </c:pt>
                <c:pt idx="29">
                  <c:v>0.61113240000000002</c:v>
                </c:pt>
                <c:pt idx="30">
                  <c:v>0.61113240000000002</c:v>
                </c:pt>
                <c:pt idx="31">
                  <c:v>0.61113240000000002</c:v>
                </c:pt>
                <c:pt idx="32">
                  <c:v>0.67164410000000085</c:v>
                </c:pt>
                <c:pt idx="33">
                  <c:v>0.67164410000000085</c:v>
                </c:pt>
                <c:pt idx="34">
                  <c:v>0.67164410000000085</c:v>
                </c:pt>
                <c:pt idx="35">
                  <c:v>0.67164410000000085</c:v>
                </c:pt>
                <c:pt idx="36">
                  <c:v>0.63315420000000056</c:v>
                </c:pt>
                <c:pt idx="37">
                  <c:v>0.59881920000000055</c:v>
                </c:pt>
                <c:pt idx="38">
                  <c:v>0.59881920000000055</c:v>
                </c:pt>
                <c:pt idx="39">
                  <c:v>0.5673359</c:v>
                </c:pt>
                <c:pt idx="40">
                  <c:v>0.5673359</c:v>
                </c:pt>
                <c:pt idx="41">
                  <c:v>0.5673359</c:v>
                </c:pt>
                <c:pt idx="42">
                  <c:v>0.5673359</c:v>
                </c:pt>
                <c:pt idx="43">
                  <c:v>0.53631869999999959</c:v>
                </c:pt>
                <c:pt idx="44">
                  <c:v>0.53631869999999959</c:v>
                </c:pt>
                <c:pt idx="45">
                  <c:v>0.53631869999999959</c:v>
                </c:pt>
                <c:pt idx="46">
                  <c:v>0.53631869999999959</c:v>
                </c:pt>
                <c:pt idx="47">
                  <c:v>0.50840574999999943</c:v>
                </c:pt>
                <c:pt idx="48">
                  <c:v>0.50840574999999943</c:v>
                </c:pt>
                <c:pt idx="49">
                  <c:v>0.50840574999999943</c:v>
                </c:pt>
                <c:pt idx="50">
                  <c:v>0.50840574999999943</c:v>
                </c:pt>
                <c:pt idx="51">
                  <c:v>0.4832840600000004</c:v>
                </c:pt>
                <c:pt idx="52">
                  <c:v>0.4832840600000004</c:v>
                </c:pt>
                <c:pt idx="53">
                  <c:v>0.4832840600000004</c:v>
                </c:pt>
                <c:pt idx="54">
                  <c:v>0.4832840600000004</c:v>
                </c:pt>
                <c:pt idx="55">
                  <c:v>0.46067455000000002</c:v>
                </c:pt>
                <c:pt idx="56">
                  <c:v>0.46067455000000002</c:v>
                </c:pt>
                <c:pt idx="57">
                  <c:v>0.44032600000000055</c:v>
                </c:pt>
                <c:pt idx="58">
                  <c:v>0.44032600000000055</c:v>
                </c:pt>
                <c:pt idx="59">
                  <c:v>0.42201230000000034</c:v>
                </c:pt>
                <c:pt idx="60">
                  <c:v>0.42201230000000034</c:v>
                </c:pt>
                <c:pt idx="61">
                  <c:v>0.42201230000000034</c:v>
                </c:pt>
                <c:pt idx="62">
                  <c:v>0.42201230000000034</c:v>
                </c:pt>
                <c:pt idx="63">
                  <c:v>0.40552998000000035</c:v>
                </c:pt>
                <c:pt idx="64">
                  <c:v>0.40552998000000035</c:v>
                </c:pt>
                <c:pt idx="65">
                  <c:v>0.40552998000000035</c:v>
                </c:pt>
                <c:pt idx="66">
                  <c:v>0.39069587000000028</c:v>
                </c:pt>
                <c:pt idx="67">
                  <c:v>0.37734517000000034</c:v>
                </c:pt>
                <c:pt idx="68">
                  <c:v>0.37734517000000034</c:v>
                </c:pt>
                <c:pt idx="69">
                  <c:v>0.36651474000000034</c:v>
                </c:pt>
                <c:pt idx="70">
                  <c:v>0.35581103000000008</c:v>
                </c:pt>
                <c:pt idx="71">
                  <c:v>0.35581103000000008</c:v>
                </c:pt>
                <c:pt idx="72">
                  <c:v>0.34684104000000032</c:v>
                </c:pt>
                <c:pt idx="73">
                  <c:v>0.34684104000000032</c:v>
                </c:pt>
                <c:pt idx="74">
                  <c:v>0.34684104000000032</c:v>
                </c:pt>
                <c:pt idx="75">
                  <c:v>0.34684104000000032</c:v>
                </c:pt>
                <c:pt idx="76">
                  <c:v>0.33605850000000043</c:v>
                </c:pt>
                <c:pt idx="77">
                  <c:v>0.32549640000000041</c:v>
                </c:pt>
                <c:pt idx="78">
                  <c:v>0.32549640000000041</c:v>
                </c:pt>
                <c:pt idx="79">
                  <c:v>0.32549640000000041</c:v>
                </c:pt>
                <c:pt idx="80">
                  <c:v>0.32549640000000041</c:v>
                </c:pt>
                <c:pt idx="81">
                  <c:v>0.31318408000000042</c:v>
                </c:pt>
                <c:pt idx="82">
                  <c:v>0.31318408000000042</c:v>
                </c:pt>
                <c:pt idx="83">
                  <c:v>0.31318408000000042</c:v>
                </c:pt>
                <c:pt idx="84">
                  <c:v>0.31318408000000042</c:v>
                </c:pt>
                <c:pt idx="85">
                  <c:v>0.30457485000000034</c:v>
                </c:pt>
                <c:pt idx="86">
                  <c:v>0.30457485000000034</c:v>
                </c:pt>
                <c:pt idx="87">
                  <c:v>0.30457485000000034</c:v>
                </c:pt>
                <c:pt idx="88">
                  <c:v>0.30457485000000034</c:v>
                </c:pt>
                <c:pt idx="89">
                  <c:v>0.30457485000000034</c:v>
                </c:pt>
                <c:pt idx="90">
                  <c:v>0.29670826000000028</c:v>
                </c:pt>
                <c:pt idx="91">
                  <c:v>0.29670826000000028</c:v>
                </c:pt>
                <c:pt idx="92">
                  <c:v>0.29670826000000028</c:v>
                </c:pt>
                <c:pt idx="93">
                  <c:v>0.29670826000000028</c:v>
                </c:pt>
                <c:pt idx="94">
                  <c:v>0.28962836000000042</c:v>
                </c:pt>
                <c:pt idx="95">
                  <c:v>0.28962836000000042</c:v>
                </c:pt>
                <c:pt idx="96">
                  <c:v>0.28325640000000002</c:v>
                </c:pt>
                <c:pt idx="97">
                  <c:v>0.27752170000000026</c:v>
                </c:pt>
                <c:pt idx="98">
                  <c:v>0.27752170000000026</c:v>
                </c:pt>
                <c:pt idx="99">
                  <c:v>0.27236040000000028</c:v>
                </c:pt>
                <c:pt idx="100">
                  <c:v>0.27236040000000028</c:v>
                </c:pt>
                <c:pt idx="101">
                  <c:v>0.27020484</c:v>
                </c:pt>
                <c:pt idx="102">
                  <c:v>0.27020484</c:v>
                </c:pt>
                <c:pt idx="103">
                  <c:v>0.27020484</c:v>
                </c:pt>
                <c:pt idx="104">
                  <c:v>0.27733696000000041</c:v>
                </c:pt>
                <c:pt idx="105">
                  <c:v>0.27733696000000041</c:v>
                </c:pt>
                <c:pt idx="106">
                  <c:v>0.27733696000000041</c:v>
                </c:pt>
                <c:pt idx="107">
                  <c:v>0.27733696000000041</c:v>
                </c:pt>
                <c:pt idx="108">
                  <c:v>0.28171897000000035</c:v>
                </c:pt>
                <c:pt idx="109">
                  <c:v>0.28171897000000035</c:v>
                </c:pt>
                <c:pt idx="110">
                  <c:v>0.28171897000000035</c:v>
                </c:pt>
                <c:pt idx="111">
                  <c:v>0.28171897000000035</c:v>
                </c:pt>
                <c:pt idx="112">
                  <c:v>0.32397375000000034</c:v>
                </c:pt>
                <c:pt idx="113">
                  <c:v>0.32397375000000034</c:v>
                </c:pt>
                <c:pt idx="114">
                  <c:v>0.32397375000000034</c:v>
                </c:pt>
                <c:pt idx="115">
                  <c:v>0.32397375000000034</c:v>
                </c:pt>
                <c:pt idx="116">
                  <c:v>0.36280644000000034</c:v>
                </c:pt>
                <c:pt idx="117">
                  <c:v>0.36280644000000034</c:v>
                </c:pt>
                <c:pt idx="118">
                  <c:v>0.36280644000000034</c:v>
                </c:pt>
                <c:pt idx="119">
                  <c:v>0.36280644000000034</c:v>
                </c:pt>
                <c:pt idx="120">
                  <c:v>0.39769990000000027</c:v>
                </c:pt>
                <c:pt idx="121">
                  <c:v>0.39769990000000027</c:v>
                </c:pt>
                <c:pt idx="122">
                  <c:v>0.39769990000000027</c:v>
                </c:pt>
                <c:pt idx="123">
                  <c:v>0.39769990000000027</c:v>
                </c:pt>
                <c:pt idx="124">
                  <c:v>0.42910397000000028</c:v>
                </c:pt>
                <c:pt idx="125">
                  <c:v>0.42910397000000028</c:v>
                </c:pt>
                <c:pt idx="126">
                  <c:v>0.42910397000000028</c:v>
                </c:pt>
                <c:pt idx="127">
                  <c:v>0.42910397000000028</c:v>
                </c:pt>
                <c:pt idx="128">
                  <c:v>0.45736766000000034</c:v>
                </c:pt>
                <c:pt idx="129">
                  <c:v>0.45736766000000034</c:v>
                </c:pt>
                <c:pt idx="130">
                  <c:v>0.48280495000000034</c:v>
                </c:pt>
                <c:pt idx="131">
                  <c:v>0.48280495000000034</c:v>
                </c:pt>
                <c:pt idx="132">
                  <c:v>0.48280495000000034</c:v>
                </c:pt>
                <c:pt idx="133">
                  <c:v>0.48863260000000008</c:v>
                </c:pt>
                <c:pt idx="134">
                  <c:v>0.48863260000000008</c:v>
                </c:pt>
                <c:pt idx="135">
                  <c:v>0.48863260000000008</c:v>
                </c:pt>
                <c:pt idx="136">
                  <c:v>0.48863260000000008</c:v>
                </c:pt>
                <c:pt idx="137">
                  <c:v>0.46803445000000005</c:v>
                </c:pt>
                <c:pt idx="138">
                  <c:v>0.46803445000000005</c:v>
                </c:pt>
                <c:pt idx="139">
                  <c:v>0.46803445000000005</c:v>
                </c:pt>
                <c:pt idx="140">
                  <c:v>0.46803445000000005</c:v>
                </c:pt>
                <c:pt idx="141">
                  <c:v>0.44870550000000026</c:v>
                </c:pt>
                <c:pt idx="142">
                  <c:v>0.43124180000000001</c:v>
                </c:pt>
                <c:pt idx="143">
                  <c:v>0.41456422000000026</c:v>
                </c:pt>
                <c:pt idx="144">
                  <c:v>0.39819077000000047</c:v>
                </c:pt>
                <c:pt idx="145">
                  <c:v>0.37991452000000042</c:v>
                </c:pt>
                <c:pt idx="146">
                  <c:v>0.37991452000000042</c:v>
                </c:pt>
                <c:pt idx="147">
                  <c:v>0.37991452000000042</c:v>
                </c:pt>
                <c:pt idx="148">
                  <c:v>0.37991452000000042</c:v>
                </c:pt>
                <c:pt idx="149">
                  <c:v>0.36485150000000027</c:v>
                </c:pt>
                <c:pt idx="150">
                  <c:v>0.36485150000000027</c:v>
                </c:pt>
                <c:pt idx="151">
                  <c:v>0.36485150000000027</c:v>
                </c:pt>
                <c:pt idx="152">
                  <c:v>0.36485150000000027</c:v>
                </c:pt>
                <c:pt idx="153">
                  <c:v>0.35082410000000047</c:v>
                </c:pt>
                <c:pt idx="154">
                  <c:v>0.35082410000000047</c:v>
                </c:pt>
                <c:pt idx="155">
                  <c:v>0.34012216000000062</c:v>
                </c:pt>
                <c:pt idx="156">
                  <c:v>0.34012216000000062</c:v>
                </c:pt>
                <c:pt idx="157">
                  <c:v>0.34012216000000062</c:v>
                </c:pt>
                <c:pt idx="158">
                  <c:v>0.34012216000000062</c:v>
                </c:pt>
                <c:pt idx="159">
                  <c:v>0.3304054000000004</c:v>
                </c:pt>
                <c:pt idx="160">
                  <c:v>0.3304054000000004</c:v>
                </c:pt>
                <c:pt idx="161">
                  <c:v>0.3304054000000004</c:v>
                </c:pt>
                <c:pt idx="162">
                  <c:v>0.3304054000000004</c:v>
                </c:pt>
                <c:pt idx="163">
                  <c:v>0.3304054000000004</c:v>
                </c:pt>
                <c:pt idx="164">
                  <c:v>0.32166030000000034</c:v>
                </c:pt>
                <c:pt idx="165">
                  <c:v>0.32166030000000034</c:v>
                </c:pt>
                <c:pt idx="166">
                  <c:v>0.32166030000000034</c:v>
                </c:pt>
                <c:pt idx="167">
                  <c:v>0.32166030000000034</c:v>
                </c:pt>
                <c:pt idx="168">
                  <c:v>0.31378976000000042</c:v>
                </c:pt>
                <c:pt idx="169">
                  <c:v>0.31378976000000042</c:v>
                </c:pt>
                <c:pt idx="170">
                  <c:v>0.31378976000000042</c:v>
                </c:pt>
                <c:pt idx="171">
                  <c:v>0.31378976000000042</c:v>
                </c:pt>
                <c:pt idx="172">
                  <c:v>0.30670625000000001</c:v>
                </c:pt>
                <c:pt idx="173">
                  <c:v>0.30670625000000001</c:v>
                </c:pt>
                <c:pt idx="174">
                  <c:v>0.30670625000000001</c:v>
                </c:pt>
                <c:pt idx="175">
                  <c:v>0.30670625000000001</c:v>
                </c:pt>
                <c:pt idx="176">
                  <c:v>0.31243230000000027</c:v>
                </c:pt>
                <c:pt idx="177">
                  <c:v>0.31243230000000027</c:v>
                </c:pt>
                <c:pt idx="178">
                  <c:v>0.31243230000000027</c:v>
                </c:pt>
                <c:pt idx="179">
                  <c:v>0.31243230000000027</c:v>
                </c:pt>
                <c:pt idx="180">
                  <c:v>0.30666345</c:v>
                </c:pt>
                <c:pt idx="181">
                  <c:v>0.30666345</c:v>
                </c:pt>
                <c:pt idx="182">
                  <c:v>0.30666345</c:v>
                </c:pt>
                <c:pt idx="183">
                  <c:v>0.30666345</c:v>
                </c:pt>
                <c:pt idx="184">
                  <c:v>0.3013670700000004</c:v>
                </c:pt>
                <c:pt idx="185">
                  <c:v>0.3013670700000004</c:v>
                </c:pt>
                <c:pt idx="186">
                  <c:v>0.3013670700000004</c:v>
                </c:pt>
                <c:pt idx="187">
                  <c:v>0.3013670700000004</c:v>
                </c:pt>
                <c:pt idx="188">
                  <c:v>0.29517046000000041</c:v>
                </c:pt>
                <c:pt idx="189">
                  <c:v>0.29517046000000041</c:v>
                </c:pt>
                <c:pt idx="190">
                  <c:v>0.29517046000000041</c:v>
                </c:pt>
                <c:pt idx="191">
                  <c:v>0.29517046000000041</c:v>
                </c:pt>
                <c:pt idx="192">
                  <c:v>0.28721383</c:v>
                </c:pt>
                <c:pt idx="193">
                  <c:v>0.28721383</c:v>
                </c:pt>
                <c:pt idx="194">
                  <c:v>0.28721383</c:v>
                </c:pt>
                <c:pt idx="195">
                  <c:v>0.28721383</c:v>
                </c:pt>
                <c:pt idx="196">
                  <c:v>0.28721383</c:v>
                </c:pt>
                <c:pt idx="197">
                  <c:v>0.29681640000000042</c:v>
                </c:pt>
                <c:pt idx="198">
                  <c:v>0.29681640000000042</c:v>
                </c:pt>
                <c:pt idx="199">
                  <c:v>0.29681640000000042</c:v>
                </c:pt>
                <c:pt idx="200">
                  <c:v>0.29681640000000042</c:v>
                </c:pt>
                <c:pt idx="201">
                  <c:v>0.31264125999999998</c:v>
                </c:pt>
                <c:pt idx="202">
                  <c:v>0.31264125999999998</c:v>
                </c:pt>
                <c:pt idx="203">
                  <c:v>0.31264125999999998</c:v>
                </c:pt>
                <c:pt idx="204">
                  <c:v>0.31264125999999998</c:v>
                </c:pt>
                <c:pt idx="205">
                  <c:v>0.32430586000000056</c:v>
                </c:pt>
                <c:pt idx="206">
                  <c:v>0.32430586000000056</c:v>
                </c:pt>
                <c:pt idx="207">
                  <c:v>0.32430586000000056</c:v>
                </c:pt>
                <c:pt idx="208">
                  <c:v>0.32430586000000056</c:v>
                </c:pt>
                <c:pt idx="209">
                  <c:v>0.33374410000000032</c:v>
                </c:pt>
                <c:pt idx="210">
                  <c:v>0.33374410000000032</c:v>
                </c:pt>
                <c:pt idx="211">
                  <c:v>0.33374410000000032</c:v>
                </c:pt>
                <c:pt idx="212">
                  <c:v>0.33374410000000032</c:v>
                </c:pt>
                <c:pt idx="213">
                  <c:v>0.32545990000000041</c:v>
                </c:pt>
                <c:pt idx="214">
                  <c:v>0.32545990000000041</c:v>
                </c:pt>
                <c:pt idx="215">
                  <c:v>0.32545990000000041</c:v>
                </c:pt>
                <c:pt idx="216">
                  <c:v>0.31434318000000028</c:v>
                </c:pt>
                <c:pt idx="217">
                  <c:v>0.31434318000000028</c:v>
                </c:pt>
                <c:pt idx="218">
                  <c:v>0.31434318000000028</c:v>
                </c:pt>
                <c:pt idx="219">
                  <c:v>0.31434318000000028</c:v>
                </c:pt>
                <c:pt idx="220">
                  <c:v>0.30436683000000042</c:v>
                </c:pt>
                <c:pt idx="221">
                  <c:v>0.30436683000000042</c:v>
                </c:pt>
                <c:pt idx="222">
                  <c:v>0.30436683000000042</c:v>
                </c:pt>
                <c:pt idx="223">
                  <c:v>0.30436683000000042</c:v>
                </c:pt>
                <c:pt idx="224">
                  <c:v>0.29640340000000026</c:v>
                </c:pt>
                <c:pt idx="225">
                  <c:v>0.29640340000000026</c:v>
                </c:pt>
                <c:pt idx="226">
                  <c:v>0.29640340000000026</c:v>
                </c:pt>
                <c:pt idx="227">
                  <c:v>0.29640340000000026</c:v>
                </c:pt>
                <c:pt idx="228">
                  <c:v>0.29623640000000001</c:v>
                </c:pt>
                <c:pt idx="229">
                  <c:v>0.29623640000000001</c:v>
                </c:pt>
                <c:pt idx="230">
                  <c:v>0.29623640000000001</c:v>
                </c:pt>
                <c:pt idx="231">
                  <c:v>0.29623640000000001</c:v>
                </c:pt>
                <c:pt idx="232">
                  <c:v>0.30154577000000032</c:v>
                </c:pt>
                <c:pt idx="233">
                  <c:v>0.30154577000000032</c:v>
                </c:pt>
                <c:pt idx="234">
                  <c:v>0.30154577000000032</c:v>
                </c:pt>
                <c:pt idx="235">
                  <c:v>0.30154577000000032</c:v>
                </c:pt>
                <c:pt idx="236">
                  <c:v>0.31025810000000026</c:v>
                </c:pt>
                <c:pt idx="237">
                  <c:v>0.31025810000000026</c:v>
                </c:pt>
                <c:pt idx="238">
                  <c:v>0.31025810000000026</c:v>
                </c:pt>
                <c:pt idx="239">
                  <c:v>0.32517700000000038</c:v>
                </c:pt>
                <c:pt idx="240">
                  <c:v>0.32517700000000038</c:v>
                </c:pt>
                <c:pt idx="241">
                  <c:v>0.32517700000000038</c:v>
                </c:pt>
                <c:pt idx="242">
                  <c:v>0.32517700000000038</c:v>
                </c:pt>
                <c:pt idx="243">
                  <c:v>0.33532050000000063</c:v>
                </c:pt>
                <c:pt idx="244">
                  <c:v>0.33588920000000055</c:v>
                </c:pt>
                <c:pt idx="245">
                  <c:v>0.33588920000000055</c:v>
                </c:pt>
                <c:pt idx="246">
                  <c:v>0.33588920000000055</c:v>
                </c:pt>
                <c:pt idx="247">
                  <c:v>0.33588920000000055</c:v>
                </c:pt>
                <c:pt idx="248">
                  <c:v>0.34947205000000042</c:v>
                </c:pt>
                <c:pt idx="249">
                  <c:v>0.34947205000000042</c:v>
                </c:pt>
                <c:pt idx="250">
                  <c:v>0.34947205000000042</c:v>
                </c:pt>
                <c:pt idx="251">
                  <c:v>0.34947205000000042</c:v>
                </c:pt>
                <c:pt idx="252">
                  <c:v>0.35613333999999996</c:v>
                </c:pt>
                <c:pt idx="253">
                  <c:v>0.35613333999999996</c:v>
                </c:pt>
                <c:pt idx="254">
                  <c:v>0.35613333999999996</c:v>
                </c:pt>
                <c:pt idx="255">
                  <c:v>0.35613333999999996</c:v>
                </c:pt>
                <c:pt idx="256">
                  <c:v>0.35613333999999996</c:v>
                </c:pt>
                <c:pt idx="257">
                  <c:v>0.37372056000000042</c:v>
                </c:pt>
                <c:pt idx="258">
                  <c:v>0.37372056000000042</c:v>
                </c:pt>
                <c:pt idx="259">
                  <c:v>0.37372056000000042</c:v>
                </c:pt>
                <c:pt idx="260">
                  <c:v>0.37372056000000042</c:v>
                </c:pt>
                <c:pt idx="261">
                  <c:v>0.38537002000000042</c:v>
                </c:pt>
                <c:pt idx="262">
                  <c:v>0.38537002000000042</c:v>
                </c:pt>
                <c:pt idx="263">
                  <c:v>0.38537002000000042</c:v>
                </c:pt>
                <c:pt idx="264">
                  <c:v>0.38537002000000042</c:v>
                </c:pt>
                <c:pt idx="265">
                  <c:v>0.37676084000000032</c:v>
                </c:pt>
                <c:pt idx="266">
                  <c:v>0.36952280000000043</c:v>
                </c:pt>
                <c:pt idx="267">
                  <c:v>0.36952280000000043</c:v>
                </c:pt>
                <c:pt idx="268">
                  <c:v>0.36952280000000043</c:v>
                </c:pt>
                <c:pt idx="269">
                  <c:v>0.36952280000000043</c:v>
                </c:pt>
                <c:pt idx="270">
                  <c:v>0.35992828000000054</c:v>
                </c:pt>
                <c:pt idx="271">
                  <c:v>0.35992828000000054</c:v>
                </c:pt>
                <c:pt idx="272">
                  <c:v>0.35992828000000054</c:v>
                </c:pt>
                <c:pt idx="273">
                  <c:v>0.34927467000000062</c:v>
                </c:pt>
                <c:pt idx="274">
                  <c:v>0.34927467000000062</c:v>
                </c:pt>
                <c:pt idx="275">
                  <c:v>0.34927467000000062</c:v>
                </c:pt>
                <c:pt idx="276">
                  <c:v>0.34927467000000062</c:v>
                </c:pt>
                <c:pt idx="277">
                  <c:v>0.33965233000000028</c:v>
                </c:pt>
                <c:pt idx="278">
                  <c:v>0.33965233000000028</c:v>
                </c:pt>
                <c:pt idx="279">
                  <c:v>0.33965233000000028</c:v>
                </c:pt>
                <c:pt idx="280">
                  <c:v>0.33965233000000028</c:v>
                </c:pt>
                <c:pt idx="281">
                  <c:v>0.33091527000000043</c:v>
                </c:pt>
                <c:pt idx="282">
                  <c:v>0.33091527000000043</c:v>
                </c:pt>
                <c:pt idx="283">
                  <c:v>0.33091527000000043</c:v>
                </c:pt>
                <c:pt idx="284">
                  <c:v>0.33091527000000043</c:v>
                </c:pt>
                <c:pt idx="285">
                  <c:v>0.33433685000000041</c:v>
                </c:pt>
                <c:pt idx="286">
                  <c:v>0.33433685000000041</c:v>
                </c:pt>
                <c:pt idx="287">
                  <c:v>0.33433685000000041</c:v>
                </c:pt>
                <c:pt idx="288">
                  <c:v>0.33433685000000041</c:v>
                </c:pt>
                <c:pt idx="289">
                  <c:v>0.33650917000000041</c:v>
                </c:pt>
                <c:pt idx="290">
                  <c:v>0.33650917000000041</c:v>
                </c:pt>
                <c:pt idx="291">
                  <c:v>0.33650917000000041</c:v>
                </c:pt>
                <c:pt idx="292">
                  <c:v>0.33650917000000041</c:v>
                </c:pt>
                <c:pt idx="293">
                  <c:v>0.35133850000000028</c:v>
                </c:pt>
                <c:pt idx="294">
                  <c:v>0.35133850000000028</c:v>
                </c:pt>
                <c:pt idx="295">
                  <c:v>0.35133850000000028</c:v>
                </c:pt>
                <c:pt idx="296">
                  <c:v>0.35133850000000028</c:v>
                </c:pt>
                <c:pt idx="297">
                  <c:v>0.43135150000000028</c:v>
                </c:pt>
                <c:pt idx="298">
                  <c:v>0.43135150000000028</c:v>
                </c:pt>
                <c:pt idx="299">
                  <c:v>0.43135150000000028</c:v>
                </c:pt>
                <c:pt idx="300">
                  <c:v>0.43135150000000028</c:v>
                </c:pt>
                <c:pt idx="301">
                  <c:v>0.43255940000000026</c:v>
                </c:pt>
                <c:pt idx="302">
                  <c:v>0.43255940000000026</c:v>
                </c:pt>
                <c:pt idx="303">
                  <c:v>0.43255940000000026</c:v>
                </c:pt>
                <c:pt idx="304">
                  <c:v>0.43255940000000026</c:v>
                </c:pt>
                <c:pt idx="305">
                  <c:v>0.51008589999999998</c:v>
                </c:pt>
                <c:pt idx="306">
                  <c:v>0.51008589999999998</c:v>
                </c:pt>
                <c:pt idx="307">
                  <c:v>0.51008589999999998</c:v>
                </c:pt>
                <c:pt idx="308">
                  <c:v>0.5162312</c:v>
                </c:pt>
                <c:pt idx="309">
                  <c:v>0.5162312</c:v>
                </c:pt>
                <c:pt idx="310">
                  <c:v>0.5162312</c:v>
                </c:pt>
                <c:pt idx="311">
                  <c:v>0.5162312</c:v>
                </c:pt>
                <c:pt idx="312">
                  <c:v>0.68519210000000053</c:v>
                </c:pt>
                <c:pt idx="313">
                  <c:v>0.68519210000000053</c:v>
                </c:pt>
                <c:pt idx="314">
                  <c:v>0.68519210000000053</c:v>
                </c:pt>
                <c:pt idx="315">
                  <c:v>0.68519210000000053</c:v>
                </c:pt>
                <c:pt idx="316">
                  <c:v>0.66527003000000084</c:v>
                </c:pt>
                <c:pt idx="317">
                  <c:v>0.66527003000000084</c:v>
                </c:pt>
                <c:pt idx="318">
                  <c:v>0.66527003000000084</c:v>
                </c:pt>
                <c:pt idx="319">
                  <c:v>0.66527003000000084</c:v>
                </c:pt>
                <c:pt idx="320">
                  <c:v>0.65662250000000055</c:v>
                </c:pt>
                <c:pt idx="321">
                  <c:v>0.65662250000000055</c:v>
                </c:pt>
                <c:pt idx="322">
                  <c:v>0.65662250000000055</c:v>
                </c:pt>
                <c:pt idx="323">
                  <c:v>0.65662250000000055</c:v>
                </c:pt>
                <c:pt idx="324">
                  <c:v>0.65120299999999998</c:v>
                </c:pt>
                <c:pt idx="325">
                  <c:v>0.65120299999999998</c:v>
                </c:pt>
                <c:pt idx="326">
                  <c:v>0.65120299999999998</c:v>
                </c:pt>
                <c:pt idx="327">
                  <c:v>0.65120299999999998</c:v>
                </c:pt>
                <c:pt idx="328">
                  <c:v>0.61645499999999998</c:v>
                </c:pt>
                <c:pt idx="329">
                  <c:v>0.61645499999999998</c:v>
                </c:pt>
                <c:pt idx="330">
                  <c:v>0.61645499999999998</c:v>
                </c:pt>
                <c:pt idx="331">
                  <c:v>0.61645499999999998</c:v>
                </c:pt>
                <c:pt idx="332">
                  <c:v>0.61161990000000055</c:v>
                </c:pt>
                <c:pt idx="333">
                  <c:v>0.61161990000000055</c:v>
                </c:pt>
                <c:pt idx="334">
                  <c:v>0.61161990000000055</c:v>
                </c:pt>
                <c:pt idx="335">
                  <c:v>0.61161990000000055</c:v>
                </c:pt>
                <c:pt idx="336">
                  <c:v>0.61706930000000004</c:v>
                </c:pt>
                <c:pt idx="337">
                  <c:v>0.61706930000000004</c:v>
                </c:pt>
                <c:pt idx="338">
                  <c:v>0.61706930000000004</c:v>
                </c:pt>
                <c:pt idx="339">
                  <c:v>0.61706930000000004</c:v>
                </c:pt>
                <c:pt idx="340">
                  <c:v>0.61719465000000084</c:v>
                </c:pt>
                <c:pt idx="341">
                  <c:v>0.61719465000000084</c:v>
                </c:pt>
                <c:pt idx="342">
                  <c:v>0.61719465000000084</c:v>
                </c:pt>
                <c:pt idx="343">
                  <c:v>0.61719465000000084</c:v>
                </c:pt>
                <c:pt idx="344">
                  <c:v>0.61176209999999998</c:v>
                </c:pt>
                <c:pt idx="345">
                  <c:v>0.57956772999999917</c:v>
                </c:pt>
                <c:pt idx="346">
                  <c:v>0.57956772999999917</c:v>
                </c:pt>
                <c:pt idx="347">
                  <c:v>0.57956772999999917</c:v>
                </c:pt>
                <c:pt idx="348">
                  <c:v>0.57956772999999917</c:v>
                </c:pt>
                <c:pt idx="349">
                  <c:v>0.57956772999999917</c:v>
                </c:pt>
                <c:pt idx="350">
                  <c:v>0.56367230000000001</c:v>
                </c:pt>
                <c:pt idx="351">
                  <c:v>0.56367230000000001</c:v>
                </c:pt>
                <c:pt idx="352">
                  <c:v>0.56367230000000001</c:v>
                </c:pt>
                <c:pt idx="353">
                  <c:v>0.56367230000000001</c:v>
                </c:pt>
                <c:pt idx="354">
                  <c:v>0.54815273999999958</c:v>
                </c:pt>
                <c:pt idx="355">
                  <c:v>0.54815273999999958</c:v>
                </c:pt>
                <c:pt idx="356">
                  <c:v>0.54815273999999958</c:v>
                </c:pt>
                <c:pt idx="357">
                  <c:v>0.54815273999999958</c:v>
                </c:pt>
                <c:pt idx="358">
                  <c:v>0.53524137000000005</c:v>
                </c:pt>
                <c:pt idx="359">
                  <c:v>0.53524137000000005</c:v>
                </c:pt>
                <c:pt idx="360">
                  <c:v>0.53524137000000005</c:v>
                </c:pt>
                <c:pt idx="361">
                  <c:v>0.53524137000000005</c:v>
                </c:pt>
                <c:pt idx="362">
                  <c:v>0.52454249999999958</c:v>
                </c:pt>
                <c:pt idx="363">
                  <c:v>0.52454249999999958</c:v>
                </c:pt>
                <c:pt idx="364">
                  <c:v>0.52454249999999958</c:v>
                </c:pt>
                <c:pt idx="365">
                  <c:v>0.52454249999999958</c:v>
                </c:pt>
                <c:pt idx="366">
                  <c:v>0.50331399999999926</c:v>
                </c:pt>
                <c:pt idx="367">
                  <c:v>0.50331399999999926</c:v>
                </c:pt>
                <c:pt idx="368">
                  <c:v>0.50331399999999926</c:v>
                </c:pt>
                <c:pt idx="369">
                  <c:v>0.50331399999999926</c:v>
                </c:pt>
                <c:pt idx="370">
                  <c:v>0.48340946000000035</c:v>
                </c:pt>
                <c:pt idx="371">
                  <c:v>0.46516513999999998</c:v>
                </c:pt>
                <c:pt idx="372">
                  <c:v>0.46516513999999998</c:v>
                </c:pt>
                <c:pt idx="373">
                  <c:v>0.46516513999999998</c:v>
                </c:pt>
                <c:pt idx="374">
                  <c:v>0.46516513999999998</c:v>
                </c:pt>
                <c:pt idx="375">
                  <c:v>0.44425300000000001</c:v>
                </c:pt>
                <c:pt idx="376">
                  <c:v>0.44425300000000001</c:v>
                </c:pt>
                <c:pt idx="377">
                  <c:v>0.44425300000000001</c:v>
                </c:pt>
                <c:pt idx="378">
                  <c:v>0.44425300000000001</c:v>
                </c:pt>
                <c:pt idx="379">
                  <c:v>0.42220360000000001</c:v>
                </c:pt>
                <c:pt idx="380">
                  <c:v>0.42220360000000001</c:v>
                </c:pt>
                <c:pt idx="381">
                  <c:v>0.42220360000000001</c:v>
                </c:pt>
                <c:pt idx="382">
                  <c:v>0.42220360000000001</c:v>
                </c:pt>
                <c:pt idx="383">
                  <c:v>0.41047320000000026</c:v>
                </c:pt>
                <c:pt idx="384">
                  <c:v>0.41047320000000026</c:v>
                </c:pt>
                <c:pt idx="385">
                  <c:v>0.41047320000000026</c:v>
                </c:pt>
                <c:pt idx="386">
                  <c:v>0.41047320000000026</c:v>
                </c:pt>
                <c:pt idx="387">
                  <c:v>0.40201670000000034</c:v>
                </c:pt>
                <c:pt idx="388">
                  <c:v>0.40201670000000034</c:v>
                </c:pt>
                <c:pt idx="389">
                  <c:v>0.40201670000000034</c:v>
                </c:pt>
                <c:pt idx="390">
                  <c:v>0.40201670000000034</c:v>
                </c:pt>
                <c:pt idx="391">
                  <c:v>0.40201670000000034</c:v>
                </c:pt>
                <c:pt idx="392">
                  <c:v>0.39436370000000043</c:v>
                </c:pt>
                <c:pt idx="393">
                  <c:v>0.39436370000000043</c:v>
                </c:pt>
                <c:pt idx="394">
                  <c:v>0.39436370000000043</c:v>
                </c:pt>
                <c:pt idx="395">
                  <c:v>0.39436370000000043</c:v>
                </c:pt>
                <c:pt idx="396">
                  <c:v>0.38747603000000047</c:v>
                </c:pt>
                <c:pt idx="397">
                  <c:v>0.38747603000000047</c:v>
                </c:pt>
                <c:pt idx="398">
                  <c:v>0.38747603000000047</c:v>
                </c:pt>
                <c:pt idx="399">
                  <c:v>0.38747603000000047</c:v>
                </c:pt>
                <c:pt idx="400">
                  <c:v>0.38127708000000032</c:v>
                </c:pt>
                <c:pt idx="401">
                  <c:v>0.38127708000000032</c:v>
                </c:pt>
                <c:pt idx="402">
                  <c:v>0.38127708000000032</c:v>
                </c:pt>
                <c:pt idx="403">
                  <c:v>0.38127708000000032</c:v>
                </c:pt>
                <c:pt idx="404">
                  <c:v>0.37569806000000028</c:v>
                </c:pt>
                <c:pt idx="405">
                  <c:v>0.37569806000000028</c:v>
                </c:pt>
                <c:pt idx="406">
                  <c:v>0.37569806000000028</c:v>
                </c:pt>
                <c:pt idx="407">
                  <c:v>0.37569806000000028</c:v>
                </c:pt>
                <c:pt idx="408">
                  <c:v>0.37080672000000042</c:v>
                </c:pt>
                <c:pt idx="409">
                  <c:v>0.37080672000000042</c:v>
                </c:pt>
                <c:pt idx="410">
                  <c:v>0.37080672000000042</c:v>
                </c:pt>
                <c:pt idx="411">
                  <c:v>0.37080672000000042</c:v>
                </c:pt>
                <c:pt idx="412">
                  <c:v>0.3655128200000004</c:v>
                </c:pt>
                <c:pt idx="413">
                  <c:v>0.3655128200000004</c:v>
                </c:pt>
                <c:pt idx="414">
                  <c:v>0.3655128200000004</c:v>
                </c:pt>
                <c:pt idx="415">
                  <c:v>0.3655128200000004</c:v>
                </c:pt>
                <c:pt idx="416">
                  <c:v>0.36849162000000002</c:v>
                </c:pt>
                <c:pt idx="417">
                  <c:v>0.36849162000000002</c:v>
                </c:pt>
                <c:pt idx="418">
                  <c:v>0.36849162000000002</c:v>
                </c:pt>
                <c:pt idx="419">
                  <c:v>0.36849162000000002</c:v>
                </c:pt>
                <c:pt idx="420">
                  <c:v>0.37393665000000026</c:v>
                </c:pt>
                <c:pt idx="421">
                  <c:v>0.37393665000000026</c:v>
                </c:pt>
                <c:pt idx="422">
                  <c:v>0.37393665000000026</c:v>
                </c:pt>
                <c:pt idx="423">
                  <c:v>0.37393665000000026</c:v>
                </c:pt>
                <c:pt idx="424">
                  <c:v>0.37878338000000028</c:v>
                </c:pt>
                <c:pt idx="425">
                  <c:v>0.37878338000000028</c:v>
                </c:pt>
                <c:pt idx="426">
                  <c:v>0.37878338000000028</c:v>
                </c:pt>
                <c:pt idx="427">
                  <c:v>0.37878338000000028</c:v>
                </c:pt>
                <c:pt idx="428">
                  <c:v>0.38314540000000002</c:v>
                </c:pt>
                <c:pt idx="429">
                  <c:v>0.38314540000000002</c:v>
                </c:pt>
                <c:pt idx="430">
                  <c:v>0.38314540000000002</c:v>
                </c:pt>
                <c:pt idx="431">
                  <c:v>0.38314540000000002</c:v>
                </c:pt>
                <c:pt idx="432">
                  <c:v>0.38707122000000033</c:v>
                </c:pt>
                <c:pt idx="433">
                  <c:v>0.38707122000000033</c:v>
                </c:pt>
                <c:pt idx="434">
                  <c:v>0.38707122000000033</c:v>
                </c:pt>
                <c:pt idx="435">
                  <c:v>0.38707122000000033</c:v>
                </c:pt>
                <c:pt idx="436">
                  <c:v>0.39060447000000043</c:v>
                </c:pt>
                <c:pt idx="437">
                  <c:v>0.39060447000000043</c:v>
                </c:pt>
                <c:pt idx="438">
                  <c:v>0.39060447000000043</c:v>
                </c:pt>
                <c:pt idx="439">
                  <c:v>0.39060447000000043</c:v>
                </c:pt>
                <c:pt idx="440">
                  <c:v>0.40234825000000002</c:v>
                </c:pt>
                <c:pt idx="441">
                  <c:v>0.40234825000000002</c:v>
                </c:pt>
                <c:pt idx="442">
                  <c:v>0.40234825000000002</c:v>
                </c:pt>
                <c:pt idx="443">
                  <c:v>0.41020688000000027</c:v>
                </c:pt>
                <c:pt idx="444">
                  <c:v>0.41020688000000027</c:v>
                </c:pt>
                <c:pt idx="445">
                  <c:v>0.41020688000000027</c:v>
                </c:pt>
                <c:pt idx="446">
                  <c:v>0.39799947000000041</c:v>
                </c:pt>
                <c:pt idx="447">
                  <c:v>0.39799947000000041</c:v>
                </c:pt>
                <c:pt idx="448">
                  <c:v>0.38557646000000062</c:v>
                </c:pt>
                <c:pt idx="449">
                  <c:v>0.38557646000000062</c:v>
                </c:pt>
                <c:pt idx="450">
                  <c:v>0.38557646000000062</c:v>
                </c:pt>
                <c:pt idx="451">
                  <c:v>0.38557646000000062</c:v>
                </c:pt>
                <c:pt idx="452">
                  <c:v>0.37497523000000033</c:v>
                </c:pt>
                <c:pt idx="453">
                  <c:v>0.37497523000000033</c:v>
                </c:pt>
                <c:pt idx="454">
                  <c:v>0.37497523000000033</c:v>
                </c:pt>
                <c:pt idx="455">
                  <c:v>0.37497523000000033</c:v>
                </c:pt>
                <c:pt idx="456">
                  <c:v>0.36601874000000034</c:v>
                </c:pt>
                <c:pt idx="457">
                  <c:v>0.36601874000000034</c:v>
                </c:pt>
                <c:pt idx="458">
                  <c:v>0.36601874000000034</c:v>
                </c:pt>
                <c:pt idx="459">
                  <c:v>0.36601874000000034</c:v>
                </c:pt>
                <c:pt idx="460">
                  <c:v>0.35985470000000047</c:v>
                </c:pt>
                <c:pt idx="461">
                  <c:v>0.35985470000000047</c:v>
                </c:pt>
                <c:pt idx="462">
                  <c:v>0.35985470000000047</c:v>
                </c:pt>
                <c:pt idx="463">
                  <c:v>0.35985470000000047</c:v>
                </c:pt>
                <c:pt idx="464">
                  <c:v>0.34986526000000062</c:v>
                </c:pt>
                <c:pt idx="465">
                  <c:v>0.34986526000000062</c:v>
                </c:pt>
                <c:pt idx="466">
                  <c:v>0.34986526000000062</c:v>
                </c:pt>
                <c:pt idx="467">
                  <c:v>0.34986526000000062</c:v>
                </c:pt>
                <c:pt idx="468">
                  <c:v>0.34070888000000055</c:v>
                </c:pt>
                <c:pt idx="469">
                  <c:v>0.34070888000000055</c:v>
                </c:pt>
                <c:pt idx="470">
                  <c:v>0.34070888000000055</c:v>
                </c:pt>
                <c:pt idx="471">
                  <c:v>0.34070888000000055</c:v>
                </c:pt>
                <c:pt idx="472">
                  <c:v>0.33022340000000028</c:v>
                </c:pt>
                <c:pt idx="473">
                  <c:v>0.33022340000000028</c:v>
                </c:pt>
                <c:pt idx="474">
                  <c:v>0.33022340000000028</c:v>
                </c:pt>
                <c:pt idx="475">
                  <c:v>0.33022340000000028</c:v>
                </c:pt>
                <c:pt idx="476">
                  <c:v>0.32094386000000047</c:v>
                </c:pt>
                <c:pt idx="477">
                  <c:v>0.32094386000000047</c:v>
                </c:pt>
                <c:pt idx="478">
                  <c:v>0.32094386000000047</c:v>
                </c:pt>
                <c:pt idx="479">
                  <c:v>0.32094386000000047</c:v>
                </c:pt>
                <c:pt idx="480">
                  <c:v>0.31606776000000042</c:v>
                </c:pt>
                <c:pt idx="481">
                  <c:v>0.31606776000000042</c:v>
                </c:pt>
                <c:pt idx="482">
                  <c:v>0.31606776000000042</c:v>
                </c:pt>
                <c:pt idx="483">
                  <c:v>0.31606776000000042</c:v>
                </c:pt>
                <c:pt idx="484">
                  <c:v>0.32357630000000043</c:v>
                </c:pt>
                <c:pt idx="485">
                  <c:v>0.32357630000000043</c:v>
                </c:pt>
                <c:pt idx="486">
                  <c:v>0.32357630000000043</c:v>
                </c:pt>
                <c:pt idx="487">
                  <c:v>0.32357630000000043</c:v>
                </c:pt>
                <c:pt idx="488">
                  <c:v>0.34335947000000056</c:v>
                </c:pt>
                <c:pt idx="489">
                  <c:v>0.34335947000000056</c:v>
                </c:pt>
                <c:pt idx="490">
                  <c:v>0.34335947000000056</c:v>
                </c:pt>
                <c:pt idx="491">
                  <c:v>0.34335947000000056</c:v>
                </c:pt>
                <c:pt idx="492">
                  <c:v>0.36917478000000042</c:v>
                </c:pt>
                <c:pt idx="493">
                  <c:v>0.36917478000000042</c:v>
                </c:pt>
                <c:pt idx="494">
                  <c:v>0.36917478000000042</c:v>
                </c:pt>
                <c:pt idx="495">
                  <c:v>0.38564250000000028</c:v>
                </c:pt>
                <c:pt idx="496">
                  <c:v>0.38564250000000028</c:v>
                </c:pt>
                <c:pt idx="497">
                  <c:v>0.38564250000000028</c:v>
                </c:pt>
                <c:pt idx="498">
                  <c:v>0.38564250000000028</c:v>
                </c:pt>
                <c:pt idx="499">
                  <c:v>0.3913126600000007</c:v>
                </c:pt>
                <c:pt idx="500">
                  <c:v>0.3913126600000007</c:v>
                </c:pt>
                <c:pt idx="501">
                  <c:v>0.3913126600000007</c:v>
                </c:pt>
                <c:pt idx="502">
                  <c:v>0.38707545000000032</c:v>
                </c:pt>
                <c:pt idx="503">
                  <c:v>0.37902394000000034</c:v>
                </c:pt>
                <c:pt idx="504">
                  <c:v>0.37902394000000034</c:v>
                </c:pt>
                <c:pt idx="505">
                  <c:v>0.37902394000000034</c:v>
                </c:pt>
                <c:pt idx="506">
                  <c:v>0.37902394000000034</c:v>
                </c:pt>
                <c:pt idx="507">
                  <c:v>0.37958490000000056</c:v>
                </c:pt>
                <c:pt idx="508">
                  <c:v>0.37958490000000056</c:v>
                </c:pt>
                <c:pt idx="509">
                  <c:v>0.37958490000000056</c:v>
                </c:pt>
                <c:pt idx="510">
                  <c:v>0.37958490000000056</c:v>
                </c:pt>
                <c:pt idx="511">
                  <c:v>0.37958490000000056</c:v>
                </c:pt>
                <c:pt idx="512">
                  <c:v>0.39379483000000026</c:v>
                </c:pt>
                <c:pt idx="513">
                  <c:v>0.39379483000000026</c:v>
                </c:pt>
                <c:pt idx="514">
                  <c:v>0.39379483000000026</c:v>
                </c:pt>
                <c:pt idx="515">
                  <c:v>0.39379483000000026</c:v>
                </c:pt>
                <c:pt idx="516">
                  <c:v>0.40744066000000034</c:v>
                </c:pt>
                <c:pt idx="517">
                  <c:v>0.40744066000000034</c:v>
                </c:pt>
                <c:pt idx="518">
                  <c:v>0.40744066000000034</c:v>
                </c:pt>
                <c:pt idx="519">
                  <c:v>0.40744066000000034</c:v>
                </c:pt>
                <c:pt idx="520">
                  <c:v>0.41682288000000062</c:v>
                </c:pt>
                <c:pt idx="521">
                  <c:v>0.41682288000000062</c:v>
                </c:pt>
                <c:pt idx="522">
                  <c:v>0.41682288000000062</c:v>
                </c:pt>
                <c:pt idx="523">
                  <c:v>0.41682288000000062</c:v>
                </c:pt>
                <c:pt idx="524">
                  <c:v>0.43729827000000032</c:v>
                </c:pt>
                <c:pt idx="525">
                  <c:v>0.43729827000000032</c:v>
                </c:pt>
                <c:pt idx="526">
                  <c:v>0.43729827000000032</c:v>
                </c:pt>
                <c:pt idx="527">
                  <c:v>0.43729827000000032</c:v>
                </c:pt>
                <c:pt idx="528">
                  <c:v>0.44178320000000032</c:v>
                </c:pt>
                <c:pt idx="529">
                  <c:v>0.44178320000000032</c:v>
                </c:pt>
                <c:pt idx="530">
                  <c:v>0.44178320000000032</c:v>
                </c:pt>
                <c:pt idx="531">
                  <c:v>0.44178320000000032</c:v>
                </c:pt>
                <c:pt idx="532">
                  <c:v>0.43977940000000032</c:v>
                </c:pt>
                <c:pt idx="533">
                  <c:v>0.43977940000000032</c:v>
                </c:pt>
                <c:pt idx="534">
                  <c:v>0.43977940000000032</c:v>
                </c:pt>
                <c:pt idx="535">
                  <c:v>0.43977940000000032</c:v>
                </c:pt>
                <c:pt idx="536">
                  <c:v>0.45467982000000001</c:v>
                </c:pt>
                <c:pt idx="537">
                  <c:v>0.45467982000000001</c:v>
                </c:pt>
                <c:pt idx="538">
                  <c:v>0.45467982000000001</c:v>
                </c:pt>
                <c:pt idx="539">
                  <c:v>0.45467982000000001</c:v>
                </c:pt>
                <c:pt idx="540">
                  <c:v>0.46468390000000026</c:v>
                </c:pt>
                <c:pt idx="541">
                  <c:v>0.46468390000000026</c:v>
                </c:pt>
                <c:pt idx="542">
                  <c:v>0.46468390000000026</c:v>
                </c:pt>
                <c:pt idx="543">
                  <c:v>0.46468390000000026</c:v>
                </c:pt>
                <c:pt idx="544">
                  <c:v>0.47127557000000025</c:v>
                </c:pt>
                <c:pt idx="545">
                  <c:v>0.47127557000000025</c:v>
                </c:pt>
                <c:pt idx="546">
                  <c:v>0.47127557000000025</c:v>
                </c:pt>
                <c:pt idx="547">
                  <c:v>0.47127557000000025</c:v>
                </c:pt>
                <c:pt idx="548">
                  <c:v>0.47720040000000002</c:v>
                </c:pt>
                <c:pt idx="549">
                  <c:v>0.47720040000000002</c:v>
                </c:pt>
                <c:pt idx="550">
                  <c:v>0.47720040000000002</c:v>
                </c:pt>
                <c:pt idx="551">
                  <c:v>0.47720040000000002</c:v>
                </c:pt>
                <c:pt idx="552">
                  <c:v>0.48253270000000026</c:v>
                </c:pt>
                <c:pt idx="553">
                  <c:v>0.48253270000000026</c:v>
                </c:pt>
                <c:pt idx="554">
                  <c:v>0.48253270000000026</c:v>
                </c:pt>
                <c:pt idx="555">
                  <c:v>0.48253270000000026</c:v>
                </c:pt>
                <c:pt idx="556">
                  <c:v>0.48253270000000026</c:v>
                </c:pt>
                <c:pt idx="557">
                  <c:v>0.48733180000000026</c:v>
                </c:pt>
                <c:pt idx="558">
                  <c:v>0.48733180000000026</c:v>
                </c:pt>
                <c:pt idx="559">
                  <c:v>0.48733180000000026</c:v>
                </c:pt>
                <c:pt idx="560">
                  <c:v>0.48733180000000026</c:v>
                </c:pt>
                <c:pt idx="561">
                  <c:v>0.491651</c:v>
                </c:pt>
                <c:pt idx="562">
                  <c:v>0.491651</c:v>
                </c:pt>
                <c:pt idx="563">
                  <c:v>0.491651</c:v>
                </c:pt>
                <c:pt idx="564">
                  <c:v>0.491651</c:v>
                </c:pt>
                <c:pt idx="565">
                  <c:v>0.491651</c:v>
                </c:pt>
                <c:pt idx="566">
                  <c:v>0.49553826000000034</c:v>
                </c:pt>
                <c:pt idx="567">
                  <c:v>0.49553826000000034</c:v>
                </c:pt>
                <c:pt idx="568">
                  <c:v>0.49553826000000034</c:v>
                </c:pt>
                <c:pt idx="569">
                  <c:v>0.49553826000000034</c:v>
                </c:pt>
                <c:pt idx="570">
                  <c:v>0.52557569999999998</c:v>
                </c:pt>
                <c:pt idx="571">
                  <c:v>0.52557569999999998</c:v>
                </c:pt>
                <c:pt idx="572">
                  <c:v>0.52557569999999998</c:v>
                </c:pt>
                <c:pt idx="573">
                  <c:v>0.52557569999999998</c:v>
                </c:pt>
                <c:pt idx="574">
                  <c:v>0.54292476000000001</c:v>
                </c:pt>
                <c:pt idx="575">
                  <c:v>0.54292476000000001</c:v>
                </c:pt>
                <c:pt idx="576">
                  <c:v>0.54292476000000001</c:v>
                </c:pt>
                <c:pt idx="577">
                  <c:v>0.54292476000000001</c:v>
                </c:pt>
                <c:pt idx="578">
                  <c:v>0.55855980000000005</c:v>
                </c:pt>
                <c:pt idx="579">
                  <c:v>0.55855980000000005</c:v>
                </c:pt>
                <c:pt idx="580">
                  <c:v>0.55855980000000005</c:v>
                </c:pt>
                <c:pt idx="581">
                  <c:v>0.55855980000000005</c:v>
                </c:pt>
                <c:pt idx="582">
                  <c:v>0.57263124000000054</c:v>
                </c:pt>
                <c:pt idx="583">
                  <c:v>0.57263124000000054</c:v>
                </c:pt>
                <c:pt idx="584">
                  <c:v>0.57263124000000054</c:v>
                </c:pt>
                <c:pt idx="585">
                  <c:v>0.57263124000000054</c:v>
                </c:pt>
                <c:pt idx="586">
                  <c:v>0.57263124000000054</c:v>
                </c:pt>
                <c:pt idx="587">
                  <c:v>0.5852956000000008</c:v>
                </c:pt>
                <c:pt idx="588">
                  <c:v>0.5852956000000008</c:v>
                </c:pt>
                <c:pt idx="589">
                  <c:v>0.5852956000000008</c:v>
                </c:pt>
                <c:pt idx="590">
                  <c:v>0.5852956000000008</c:v>
                </c:pt>
                <c:pt idx="591">
                  <c:v>0.59669350000000054</c:v>
                </c:pt>
                <c:pt idx="592">
                  <c:v>0.59669350000000054</c:v>
                </c:pt>
                <c:pt idx="593">
                  <c:v>0.59669350000000054</c:v>
                </c:pt>
                <c:pt idx="594">
                  <c:v>0.59669350000000054</c:v>
                </c:pt>
                <c:pt idx="595">
                  <c:v>0.59669350000000054</c:v>
                </c:pt>
                <c:pt idx="596">
                  <c:v>0.60695164999999995</c:v>
                </c:pt>
                <c:pt idx="597">
                  <c:v>0.60695164999999995</c:v>
                </c:pt>
                <c:pt idx="598">
                  <c:v>0.60695164999999995</c:v>
                </c:pt>
                <c:pt idx="599">
                  <c:v>0.60695164999999995</c:v>
                </c:pt>
                <c:pt idx="600">
                  <c:v>0.61618393999999999</c:v>
                </c:pt>
                <c:pt idx="601">
                  <c:v>0.61618393999999999</c:v>
                </c:pt>
                <c:pt idx="602">
                  <c:v>0.61618393999999999</c:v>
                </c:pt>
                <c:pt idx="603">
                  <c:v>0.61618393999999999</c:v>
                </c:pt>
                <c:pt idx="604">
                  <c:v>0.61618393999999999</c:v>
                </c:pt>
                <c:pt idx="605">
                  <c:v>0.62449299999999996</c:v>
                </c:pt>
                <c:pt idx="606">
                  <c:v>0.62449299999999996</c:v>
                </c:pt>
                <c:pt idx="607">
                  <c:v>0.62449299999999996</c:v>
                </c:pt>
                <c:pt idx="608">
                  <c:v>0.62449299999999996</c:v>
                </c:pt>
                <c:pt idx="609">
                  <c:v>0.62449299999999996</c:v>
                </c:pt>
                <c:pt idx="610">
                  <c:v>0.63704497000000082</c:v>
                </c:pt>
                <c:pt idx="611">
                  <c:v>0.63704497000000082</c:v>
                </c:pt>
                <c:pt idx="612">
                  <c:v>0.63704497000000082</c:v>
                </c:pt>
                <c:pt idx="613">
                  <c:v>0.63704497000000082</c:v>
                </c:pt>
                <c:pt idx="614">
                  <c:v>0.63704497000000082</c:v>
                </c:pt>
                <c:pt idx="615">
                  <c:v>0.61773500000000081</c:v>
                </c:pt>
                <c:pt idx="616">
                  <c:v>0.61773500000000081</c:v>
                </c:pt>
                <c:pt idx="617">
                  <c:v>0.61773500000000081</c:v>
                </c:pt>
                <c:pt idx="618">
                  <c:v>0.61773500000000081</c:v>
                </c:pt>
                <c:pt idx="619">
                  <c:v>0.61773500000000081</c:v>
                </c:pt>
                <c:pt idx="620">
                  <c:v>0.59860766000000054</c:v>
                </c:pt>
                <c:pt idx="621">
                  <c:v>0.59860766000000054</c:v>
                </c:pt>
                <c:pt idx="622">
                  <c:v>0.59860766000000054</c:v>
                </c:pt>
                <c:pt idx="623">
                  <c:v>0.59860766000000054</c:v>
                </c:pt>
                <c:pt idx="624">
                  <c:v>0.59860766000000054</c:v>
                </c:pt>
                <c:pt idx="625">
                  <c:v>0.58058739999999931</c:v>
                </c:pt>
                <c:pt idx="626">
                  <c:v>0.58058739999999931</c:v>
                </c:pt>
                <c:pt idx="627">
                  <c:v>0.58058739999999931</c:v>
                </c:pt>
                <c:pt idx="628">
                  <c:v>0.58058739999999931</c:v>
                </c:pt>
                <c:pt idx="629">
                  <c:v>0.58058739999999931</c:v>
                </c:pt>
                <c:pt idx="630">
                  <c:v>0.55996966000000004</c:v>
                </c:pt>
                <c:pt idx="631">
                  <c:v>0.55996966000000004</c:v>
                </c:pt>
                <c:pt idx="632">
                  <c:v>0.55996966000000004</c:v>
                </c:pt>
                <c:pt idx="633">
                  <c:v>0.55996966000000004</c:v>
                </c:pt>
                <c:pt idx="634">
                  <c:v>0.55996966000000004</c:v>
                </c:pt>
                <c:pt idx="635">
                  <c:v>0.54142869999999998</c:v>
                </c:pt>
                <c:pt idx="636">
                  <c:v>0.54142869999999998</c:v>
                </c:pt>
                <c:pt idx="637">
                  <c:v>0.54142869999999998</c:v>
                </c:pt>
                <c:pt idx="638">
                  <c:v>0.52474180000000081</c:v>
                </c:pt>
                <c:pt idx="639">
                  <c:v>0.52474180000000081</c:v>
                </c:pt>
                <c:pt idx="640">
                  <c:v>0.52474180000000081</c:v>
                </c:pt>
                <c:pt idx="641">
                  <c:v>0.52474180000000081</c:v>
                </c:pt>
                <c:pt idx="642">
                  <c:v>0.50972360000000005</c:v>
                </c:pt>
                <c:pt idx="643">
                  <c:v>0.50972360000000005</c:v>
                </c:pt>
                <c:pt idx="644">
                  <c:v>0.50972360000000005</c:v>
                </c:pt>
                <c:pt idx="645">
                  <c:v>0.50972360000000005</c:v>
                </c:pt>
                <c:pt idx="646">
                  <c:v>0.50972360000000005</c:v>
                </c:pt>
                <c:pt idx="647">
                  <c:v>0.50972360000000005</c:v>
                </c:pt>
                <c:pt idx="648">
                  <c:v>0.49620727000000026</c:v>
                </c:pt>
                <c:pt idx="649">
                  <c:v>0.49620727000000026</c:v>
                </c:pt>
                <c:pt idx="650">
                  <c:v>0.49620727000000026</c:v>
                </c:pt>
                <c:pt idx="651">
                  <c:v>0.48404253000000008</c:v>
                </c:pt>
                <c:pt idx="652">
                  <c:v>0.48404253000000008</c:v>
                </c:pt>
                <c:pt idx="653">
                  <c:v>0.48404253000000008</c:v>
                </c:pt>
                <c:pt idx="654">
                  <c:v>0.48404253000000008</c:v>
                </c:pt>
                <c:pt idx="655">
                  <c:v>0.48404253000000008</c:v>
                </c:pt>
                <c:pt idx="656">
                  <c:v>0.47309425000000005</c:v>
                </c:pt>
                <c:pt idx="657">
                  <c:v>0.47309425000000005</c:v>
                </c:pt>
                <c:pt idx="658">
                  <c:v>0.47309425000000005</c:v>
                </c:pt>
                <c:pt idx="659">
                  <c:v>0.47309425000000005</c:v>
                </c:pt>
                <c:pt idx="660">
                  <c:v>0.47309425000000005</c:v>
                </c:pt>
                <c:pt idx="661">
                  <c:v>0.46324083000000005</c:v>
                </c:pt>
                <c:pt idx="662">
                  <c:v>0.46324083000000005</c:v>
                </c:pt>
                <c:pt idx="663">
                  <c:v>0.46324083000000005</c:v>
                </c:pt>
                <c:pt idx="664">
                  <c:v>0.46324083000000005</c:v>
                </c:pt>
                <c:pt idx="665">
                  <c:v>0.46324083000000005</c:v>
                </c:pt>
                <c:pt idx="666">
                  <c:v>0.45056227000000032</c:v>
                </c:pt>
                <c:pt idx="667">
                  <c:v>0.45056227000000032</c:v>
                </c:pt>
                <c:pt idx="668">
                  <c:v>0.45056227000000032</c:v>
                </c:pt>
                <c:pt idx="669">
                  <c:v>0.45056227000000032</c:v>
                </c:pt>
                <c:pt idx="670">
                  <c:v>0.45056227000000032</c:v>
                </c:pt>
                <c:pt idx="671">
                  <c:v>0.43553966000000027</c:v>
                </c:pt>
                <c:pt idx="672">
                  <c:v>0.43553966000000027</c:v>
                </c:pt>
                <c:pt idx="673">
                  <c:v>0.43553966000000027</c:v>
                </c:pt>
                <c:pt idx="674">
                  <c:v>0.43553966000000027</c:v>
                </c:pt>
                <c:pt idx="675">
                  <c:v>0.43553966000000027</c:v>
                </c:pt>
                <c:pt idx="676">
                  <c:v>0.41884688000000042</c:v>
                </c:pt>
                <c:pt idx="677">
                  <c:v>0.41884688000000042</c:v>
                </c:pt>
                <c:pt idx="678">
                  <c:v>0.41884688000000042</c:v>
                </c:pt>
                <c:pt idx="679">
                  <c:v>0.41884688000000042</c:v>
                </c:pt>
                <c:pt idx="680">
                  <c:v>0.41884688000000042</c:v>
                </c:pt>
                <c:pt idx="681">
                  <c:v>0.40928468000000034</c:v>
                </c:pt>
                <c:pt idx="682">
                  <c:v>0.40928468000000034</c:v>
                </c:pt>
                <c:pt idx="683">
                  <c:v>0.40928468000000034</c:v>
                </c:pt>
                <c:pt idx="684">
                  <c:v>0.40928468000000034</c:v>
                </c:pt>
                <c:pt idx="685">
                  <c:v>0.39963600000000032</c:v>
                </c:pt>
                <c:pt idx="686">
                  <c:v>0.39963600000000032</c:v>
                </c:pt>
                <c:pt idx="687">
                  <c:v>0.39963600000000032</c:v>
                </c:pt>
                <c:pt idx="688">
                  <c:v>0.39963600000000032</c:v>
                </c:pt>
                <c:pt idx="689">
                  <c:v>0.39963600000000032</c:v>
                </c:pt>
                <c:pt idx="690">
                  <c:v>0.39321010000000034</c:v>
                </c:pt>
                <c:pt idx="691">
                  <c:v>0.39321010000000034</c:v>
                </c:pt>
                <c:pt idx="692">
                  <c:v>0.39321010000000034</c:v>
                </c:pt>
                <c:pt idx="693">
                  <c:v>0.39321010000000034</c:v>
                </c:pt>
                <c:pt idx="694">
                  <c:v>0.39321010000000034</c:v>
                </c:pt>
                <c:pt idx="695">
                  <c:v>0.38769415000000002</c:v>
                </c:pt>
                <c:pt idx="696">
                  <c:v>0.37456197000000041</c:v>
                </c:pt>
                <c:pt idx="697">
                  <c:v>0.37456197000000041</c:v>
                </c:pt>
                <c:pt idx="698">
                  <c:v>0.37456197000000041</c:v>
                </c:pt>
                <c:pt idx="699">
                  <c:v>0.36300105000000005</c:v>
                </c:pt>
                <c:pt idx="700">
                  <c:v>0.36300105000000005</c:v>
                </c:pt>
                <c:pt idx="701">
                  <c:v>0.36300105000000005</c:v>
                </c:pt>
                <c:pt idx="702">
                  <c:v>0.36300105000000005</c:v>
                </c:pt>
                <c:pt idx="703">
                  <c:v>0.36300105000000005</c:v>
                </c:pt>
                <c:pt idx="704">
                  <c:v>0.36300105000000005</c:v>
                </c:pt>
                <c:pt idx="705">
                  <c:v>0.35522276000000047</c:v>
                </c:pt>
                <c:pt idx="706">
                  <c:v>0.35522276000000047</c:v>
                </c:pt>
                <c:pt idx="707">
                  <c:v>0.35522276000000047</c:v>
                </c:pt>
                <c:pt idx="708">
                  <c:v>0.35522276000000047</c:v>
                </c:pt>
                <c:pt idx="709">
                  <c:v>0.36150652000000028</c:v>
                </c:pt>
                <c:pt idx="710">
                  <c:v>0.36150652000000028</c:v>
                </c:pt>
                <c:pt idx="711">
                  <c:v>0.36150652000000028</c:v>
                </c:pt>
                <c:pt idx="712">
                  <c:v>0.36327222000000026</c:v>
                </c:pt>
                <c:pt idx="713">
                  <c:v>0.36327222000000026</c:v>
                </c:pt>
                <c:pt idx="714">
                  <c:v>0.36327222000000026</c:v>
                </c:pt>
                <c:pt idx="715">
                  <c:v>0.36327222000000026</c:v>
                </c:pt>
                <c:pt idx="716">
                  <c:v>0.45315430000000001</c:v>
                </c:pt>
                <c:pt idx="717">
                  <c:v>0.45315430000000001</c:v>
                </c:pt>
                <c:pt idx="718">
                  <c:v>0.45315430000000001</c:v>
                </c:pt>
                <c:pt idx="719">
                  <c:v>0.45315430000000001</c:v>
                </c:pt>
                <c:pt idx="720">
                  <c:v>0.45315430000000001</c:v>
                </c:pt>
                <c:pt idx="721">
                  <c:v>0.44327882000000041</c:v>
                </c:pt>
                <c:pt idx="722">
                  <c:v>0.44327882000000041</c:v>
                </c:pt>
                <c:pt idx="723">
                  <c:v>0.44327882000000041</c:v>
                </c:pt>
                <c:pt idx="724">
                  <c:v>0.42812473000000034</c:v>
                </c:pt>
                <c:pt idx="725">
                  <c:v>0.42812473000000034</c:v>
                </c:pt>
                <c:pt idx="726">
                  <c:v>0.42812473000000034</c:v>
                </c:pt>
                <c:pt idx="727">
                  <c:v>0.42812473000000034</c:v>
                </c:pt>
                <c:pt idx="728">
                  <c:v>0.42812473000000034</c:v>
                </c:pt>
                <c:pt idx="729">
                  <c:v>0.41416222000000008</c:v>
                </c:pt>
                <c:pt idx="730">
                  <c:v>0.41416222000000008</c:v>
                </c:pt>
                <c:pt idx="731">
                  <c:v>0.41416222000000008</c:v>
                </c:pt>
                <c:pt idx="732">
                  <c:v>0.41416222000000008</c:v>
                </c:pt>
                <c:pt idx="733">
                  <c:v>0.41416222000000008</c:v>
                </c:pt>
                <c:pt idx="734">
                  <c:v>0.40111160000000001</c:v>
                </c:pt>
                <c:pt idx="735">
                  <c:v>0.40111160000000001</c:v>
                </c:pt>
                <c:pt idx="736">
                  <c:v>0.40111160000000001</c:v>
                </c:pt>
                <c:pt idx="737">
                  <c:v>0.40111160000000001</c:v>
                </c:pt>
                <c:pt idx="738">
                  <c:v>0.40111160000000001</c:v>
                </c:pt>
                <c:pt idx="739">
                  <c:v>0.39115593000000032</c:v>
                </c:pt>
                <c:pt idx="740">
                  <c:v>0.39115593000000032</c:v>
                </c:pt>
                <c:pt idx="741">
                  <c:v>0.39115593000000032</c:v>
                </c:pt>
                <c:pt idx="742">
                  <c:v>0.38151840000000042</c:v>
                </c:pt>
                <c:pt idx="743">
                  <c:v>0.38151840000000042</c:v>
                </c:pt>
                <c:pt idx="744">
                  <c:v>0.38151840000000042</c:v>
                </c:pt>
                <c:pt idx="745">
                  <c:v>0.38151840000000042</c:v>
                </c:pt>
                <c:pt idx="746">
                  <c:v>0.37393317000000026</c:v>
                </c:pt>
                <c:pt idx="747">
                  <c:v>0.37393317000000026</c:v>
                </c:pt>
                <c:pt idx="748">
                  <c:v>0.37393317000000026</c:v>
                </c:pt>
                <c:pt idx="749">
                  <c:v>0.37393317000000026</c:v>
                </c:pt>
                <c:pt idx="750">
                  <c:v>0.37258400000000047</c:v>
                </c:pt>
                <c:pt idx="751">
                  <c:v>0.37258400000000047</c:v>
                </c:pt>
                <c:pt idx="752">
                  <c:v>0.39670897000000055</c:v>
                </c:pt>
                <c:pt idx="753">
                  <c:v>0.39670897000000055</c:v>
                </c:pt>
                <c:pt idx="754">
                  <c:v>0.39670897000000055</c:v>
                </c:pt>
                <c:pt idx="755">
                  <c:v>0.39670897000000055</c:v>
                </c:pt>
                <c:pt idx="756">
                  <c:v>0.41838770000000042</c:v>
                </c:pt>
                <c:pt idx="757">
                  <c:v>0.41838770000000042</c:v>
                </c:pt>
                <c:pt idx="758">
                  <c:v>0.41838770000000042</c:v>
                </c:pt>
                <c:pt idx="759">
                  <c:v>0.41838770000000042</c:v>
                </c:pt>
                <c:pt idx="760">
                  <c:v>0.43789855000000028</c:v>
                </c:pt>
                <c:pt idx="761">
                  <c:v>0.43789855000000028</c:v>
                </c:pt>
                <c:pt idx="762">
                  <c:v>0.43789855000000028</c:v>
                </c:pt>
                <c:pt idx="763">
                  <c:v>0.43789855000000028</c:v>
                </c:pt>
                <c:pt idx="764">
                  <c:v>0.45545834000000002</c:v>
                </c:pt>
                <c:pt idx="765">
                  <c:v>0.45545834000000002</c:v>
                </c:pt>
                <c:pt idx="766">
                  <c:v>0.45545834000000002</c:v>
                </c:pt>
                <c:pt idx="767">
                  <c:v>0.45545834000000002</c:v>
                </c:pt>
                <c:pt idx="768">
                  <c:v>0.47126213</c:v>
                </c:pt>
                <c:pt idx="769">
                  <c:v>0.47126213</c:v>
                </c:pt>
                <c:pt idx="770">
                  <c:v>0.48548555000000032</c:v>
                </c:pt>
                <c:pt idx="771">
                  <c:v>0.48548555000000032</c:v>
                </c:pt>
                <c:pt idx="772">
                  <c:v>0.48548555000000032</c:v>
                </c:pt>
                <c:pt idx="773">
                  <c:v>0.49828663000000034</c:v>
                </c:pt>
                <c:pt idx="774">
                  <c:v>0.49828663000000034</c:v>
                </c:pt>
                <c:pt idx="775">
                  <c:v>0.49828663000000034</c:v>
                </c:pt>
                <c:pt idx="776">
                  <c:v>0.47548905000000002</c:v>
                </c:pt>
                <c:pt idx="777">
                  <c:v>0.47548905000000002</c:v>
                </c:pt>
                <c:pt idx="778">
                  <c:v>0.47548905000000002</c:v>
                </c:pt>
                <c:pt idx="779">
                  <c:v>0.47548905000000002</c:v>
                </c:pt>
                <c:pt idx="780">
                  <c:v>0.47548905000000002</c:v>
                </c:pt>
                <c:pt idx="781">
                  <c:v>0.49412912000000025</c:v>
                </c:pt>
                <c:pt idx="782">
                  <c:v>0.49412912000000025</c:v>
                </c:pt>
                <c:pt idx="783">
                  <c:v>0.49412912000000025</c:v>
                </c:pt>
                <c:pt idx="784">
                  <c:v>0.49412912000000025</c:v>
                </c:pt>
                <c:pt idx="785">
                  <c:v>0.49412912000000025</c:v>
                </c:pt>
                <c:pt idx="786">
                  <c:v>0.61036369999999951</c:v>
                </c:pt>
                <c:pt idx="787">
                  <c:v>0.61036369999999951</c:v>
                </c:pt>
                <c:pt idx="788">
                  <c:v>0.61036369999999951</c:v>
                </c:pt>
                <c:pt idx="789">
                  <c:v>0.61036369999999951</c:v>
                </c:pt>
                <c:pt idx="790">
                  <c:v>0.71505010000000002</c:v>
                </c:pt>
                <c:pt idx="791">
                  <c:v>0.71505010000000002</c:v>
                </c:pt>
                <c:pt idx="792">
                  <c:v>0.71505010000000002</c:v>
                </c:pt>
                <c:pt idx="793">
                  <c:v>0.71505010000000002</c:v>
                </c:pt>
                <c:pt idx="794">
                  <c:v>0.71505010000000002</c:v>
                </c:pt>
                <c:pt idx="795">
                  <c:v>0.80926789999999948</c:v>
                </c:pt>
                <c:pt idx="796">
                  <c:v>0.80926789999999948</c:v>
                </c:pt>
                <c:pt idx="797">
                  <c:v>0.80926789999999948</c:v>
                </c:pt>
                <c:pt idx="798">
                  <c:v>0.80926789999999948</c:v>
                </c:pt>
                <c:pt idx="799">
                  <c:v>0.80926789999999948</c:v>
                </c:pt>
                <c:pt idx="800">
                  <c:v>0.89406390000000002</c:v>
                </c:pt>
                <c:pt idx="801">
                  <c:v>0.89406390000000002</c:v>
                </c:pt>
                <c:pt idx="802">
                  <c:v>0.89406390000000002</c:v>
                </c:pt>
                <c:pt idx="803">
                  <c:v>0.89406390000000002</c:v>
                </c:pt>
                <c:pt idx="804">
                  <c:v>0.89406390000000002</c:v>
                </c:pt>
                <c:pt idx="805">
                  <c:v>0.97038025000000006</c:v>
                </c:pt>
                <c:pt idx="806">
                  <c:v>0.97038025000000006</c:v>
                </c:pt>
                <c:pt idx="807">
                  <c:v>0.97038025000000006</c:v>
                </c:pt>
                <c:pt idx="808">
                  <c:v>0.97038025000000006</c:v>
                </c:pt>
                <c:pt idx="809">
                  <c:v>0.97038025000000006</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0.94822070000000003</c:v>
                </c:pt>
                <c:pt idx="860">
                  <c:v>0.94822070000000003</c:v>
                </c:pt>
                <c:pt idx="861">
                  <c:v>0.94822070000000003</c:v>
                </c:pt>
                <c:pt idx="862">
                  <c:v>0.94822070000000003</c:v>
                </c:pt>
                <c:pt idx="863">
                  <c:v>0.88454699999999997</c:v>
                </c:pt>
                <c:pt idx="864">
                  <c:v>0.88454699999999997</c:v>
                </c:pt>
                <c:pt idx="865">
                  <c:v>0.88454699999999997</c:v>
                </c:pt>
                <c:pt idx="866">
                  <c:v>0.88454699999999997</c:v>
                </c:pt>
                <c:pt idx="867">
                  <c:v>0.82724070000000005</c:v>
                </c:pt>
                <c:pt idx="868">
                  <c:v>0.82724070000000005</c:v>
                </c:pt>
                <c:pt idx="869">
                  <c:v>0.82724070000000005</c:v>
                </c:pt>
                <c:pt idx="870">
                  <c:v>0.82724070000000005</c:v>
                </c:pt>
                <c:pt idx="871">
                  <c:v>0.77566504000000003</c:v>
                </c:pt>
                <c:pt idx="872">
                  <c:v>0.77566504000000003</c:v>
                </c:pt>
                <c:pt idx="873">
                  <c:v>0.77566504000000003</c:v>
                </c:pt>
                <c:pt idx="874">
                  <c:v>0.77566504000000003</c:v>
                </c:pt>
                <c:pt idx="875">
                  <c:v>0.72924699999999998</c:v>
                </c:pt>
                <c:pt idx="876">
                  <c:v>0.72924699999999998</c:v>
                </c:pt>
                <c:pt idx="877">
                  <c:v>0.72924699999999998</c:v>
                </c:pt>
                <c:pt idx="878">
                  <c:v>0.72924699999999998</c:v>
                </c:pt>
                <c:pt idx="879">
                  <c:v>0.68747070000000055</c:v>
                </c:pt>
                <c:pt idx="880">
                  <c:v>0.68747070000000055</c:v>
                </c:pt>
                <c:pt idx="881">
                  <c:v>0.68747070000000055</c:v>
                </c:pt>
                <c:pt idx="882">
                  <c:v>0.68747070000000055</c:v>
                </c:pt>
                <c:pt idx="883">
                  <c:v>0.64987200000000056</c:v>
                </c:pt>
                <c:pt idx="884">
                  <c:v>0.64987200000000056</c:v>
                </c:pt>
                <c:pt idx="885">
                  <c:v>0.64987200000000056</c:v>
                </c:pt>
                <c:pt idx="886">
                  <c:v>0.64987200000000056</c:v>
                </c:pt>
                <c:pt idx="887">
                  <c:v>0.62318300000000004</c:v>
                </c:pt>
                <c:pt idx="888">
                  <c:v>0.62318300000000004</c:v>
                </c:pt>
                <c:pt idx="889">
                  <c:v>0.62318300000000004</c:v>
                </c:pt>
                <c:pt idx="890">
                  <c:v>0.62318300000000004</c:v>
                </c:pt>
                <c:pt idx="891">
                  <c:v>0.59674910000000081</c:v>
                </c:pt>
                <c:pt idx="892">
                  <c:v>0.59674910000000081</c:v>
                </c:pt>
                <c:pt idx="893">
                  <c:v>0.59674910000000081</c:v>
                </c:pt>
                <c:pt idx="894">
                  <c:v>0.59674910000000081</c:v>
                </c:pt>
                <c:pt idx="895">
                  <c:v>0.56788342999999997</c:v>
                </c:pt>
                <c:pt idx="896">
                  <c:v>0.56788342999999997</c:v>
                </c:pt>
                <c:pt idx="897">
                  <c:v>0.56788342999999997</c:v>
                </c:pt>
                <c:pt idx="898">
                  <c:v>0.56788342999999997</c:v>
                </c:pt>
                <c:pt idx="899">
                  <c:v>0.53376060000000003</c:v>
                </c:pt>
                <c:pt idx="900">
                  <c:v>0.53376060000000003</c:v>
                </c:pt>
                <c:pt idx="901">
                  <c:v>0.53376060000000003</c:v>
                </c:pt>
                <c:pt idx="902">
                  <c:v>0.53376060000000003</c:v>
                </c:pt>
                <c:pt idx="903">
                  <c:v>0.50094830000000001</c:v>
                </c:pt>
                <c:pt idx="904">
                  <c:v>0.50094830000000001</c:v>
                </c:pt>
                <c:pt idx="905">
                  <c:v>0.50094830000000001</c:v>
                </c:pt>
                <c:pt idx="906">
                  <c:v>0.50094830000000001</c:v>
                </c:pt>
                <c:pt idx="907">
                  <c:v>0.47305557000000026</c:v>
                </c:pt>
                <c:pt idx="908">
                  <c:v>0.47305557000000026</c:v>
                </c:pt>
                <c:pt idx="909">
                  <c:v>0.47305557000000026</c:v>
                </c:pt>
                <c:pt idx="910">
                  <c:v>0.47305557000000026</c:v>
                </c:pt>
                <c:pt idx="911">
                  <c:v>0.47305557000000026</c:v>
                </c:pt>
                <c:pt idx="912">
                  <c:v>0.45341614000000002</c:v>
                </c:pt>
                <c:pt idx="913">
                  <c:v>0.45341614000000002</c:v>
                </c:pt>
                <c:pt idx="914">
                  <c:v>0.45341614000000002</c:v>
                </c:pt>
                <c:pt idx="915">
                  <c:v>0.45341614000000002</c:v>
                </c:pt>
                <c:pt idx="916">
                  <c:v>0.43666953000000008</c:v>
                </c:pt>
                <c:pt idx="917">
                  <c:v>0.43666953000000008</c:v>
                </c:pt>
                <c:pt idx="918">
                  <c:v>0.43666953000000008</c:v>
                </c:pt>
                <c:pt idx="919">
                  <c:v>0.43666953000000008</c:v>
                </c:pt>
                <c:pt idx="920">
                  <c:v>0.42415310000000001</c:v>
                </c:pt>
                <c:pt idx="921">
                  <c:v>0.42415310000000001</c:v>
                </c:pt>
                <c:pt idx="922">
                  <c:v>0.42415310000000001</c:v>
                </c:pt>
                <c:pt idx="923">
                  <c:v>0.42415310000000001</c:v>
                </c:pt>
                <c:pt idx="924">
                  <c:v>0.41285715000000001</c:v>
                </c:pt>
                <c:pt idx="925">
                  <c:v>0.41285715000000001</c:v>
                </c:pt>
                <c:pt idx="926">
                  <c:v>0.41285715000000001</c:v>
                </c:pt>
                <c:pt idx="927">
                  <c:v>0.41285715000000001</c:v>
                </c:pt>
                <c:pt idx="928">
                  <c:v>0.40269080000000002</c:v>
                </c:pt>
                <c:pt idx="929">
                  <c:v>0.40269080000000002</c:v>
                </c:pt>
                <c:pt idx="930">
                  <c:v>0.40269080000000002</c:v>
                </c:pt>
                <c:pt idx="931">
                  <c:v>0.40269080000000002</c:v>
                </c:pt>
                <c:pt idx="932">
                  <c:v>0.39354110000000025</c:v>
                </c:pt>
                <c:pt idx="933">
                  <c:v>0.39354110000000025</c:v>
                </c:pt>
                <c:pt idx="934">
                  <c:v>0.39354110000000025</c:v>
                </c:pt>
                <c:pt idx="935">
                  <c:v>0.39354110000000025</c:v>
                </c:pt>
                <c:pt idx="936">
                  <c:v>0.38530636000000068</c:v>
                </c:pt>
                <c:pt idx="937">
                  <c:v>0.38530636000000068</c:v>
                </c:pt>
                <c:pt idx="938">
                  <c:v>0.38530636000000068</c:v>
                </c:pt>
                <c:pt idx="939">
                  <c:v>0.37789512000000008</c:v>
                </c:pt>
                <c:pt idx="940">
                  <c:v>0.37789512000000008</c:v>
                </c:pt>
                <c:pt idx="941">
                  <c:v>0.37789512000000008</c:v>
                </c:pt>
                <c:pt idx="942">
                  <c:v>0.37789512000000008</c:v>
                </c:pt>
                <c:pt idx="943">
                  <c:v>0.35914903999999997</c:v>
                </c:pt>
                <c:pt idx="944">
                  <c:v>0.35914903999999997</c:v>
                </c:pt>
                <c:pt idx="945">
                  <c:v>0.35914903999999997</c:v>
                </c:pt>
                <c:pt idx="946">
                  <c:v>0.35914903999999997</c:v>
                </c:pt>
                <c:pt idx="947">
                  <c:v>0.3469170300000004</c:v>
                </c:pt>
                <c:pt idx="948">
                  <c:v>0.3469170300000004</c:v>
                </c:pt>
                <c:pt idx="949">
                  <c:v>0.3469170300000004</c:v>
                </c:pt>
                <c:pt idx="950">
                  <c:v>0.3469170300000004</c:v>
                </c:pt>
                <c:pt idx="951">
                  <c:v>0.34650424000000041</c:v>
                </c:pt>
                <c:pt idx="952">
                  <c:v>0.34650424000000041</c:v>
                </c:pt>
                <c:pt idx="953">
                  <c:v>0.34650424000000041</c:v>
                </c:pt>
                <c:pt idx="954">
                  <c:v>0.34650424000000041</c:v>
                </c:pt>
                <c:pt idx="955">
                  <c:v>0.34606293000000055</c:v>
                </c:pt>
                <c:pt idx="956">
                  <c:v>0.34606293000000055</c:v>
                </c:pt>
                <c:pt idx="957">
                  <c:v>0.34606293000000055</c:v>
                </c:pt>
                <c:pt idx="958">
                  <c:v>0.34606293000000055</c:v>
                </c:pt>
                <c:pt idx="959">
                  <c:v>0.34566575000000033</c:v>
                </c:pt>
                <c:pt idx="960">
                  <c:v>0.34566575000000033</c:v>
                </c:pt>
                <c:pt idx="961">
                  <c:v>0.34566575000000033</c:v>
                </c:pt>
                <c:pt idx="962">
                  <c:v>0.34566575000000033</c:v>
                </c:pt>
                <c:pt idx="963">
                  <c:v>0.34530827000000069</c:v>
                </c:pt>
                <c:pt idx="964">
                  <c:v>0.34530827000000069</c:v>
                </c:pt>
                <c:pt idx="965">
                  <c:v>0.34530827000000069</c:v>
                </c:pt>
                <c:pt idx="966">
                  <c:v>0.34530827000000069</c:v>
                </c:pt>
                <c:pt idx="967">
                  <c:v>0.34498656000000083</c:v>
                </c:pt>
                <c:pt idx="968">
                  <c:v>0.34498656000000083</c:v>
                </c:pt>
                <c:pt idx="969">
                  <c:v>0.34498656000000083</c:v>
                </c:pt>
                <c:pt idx="970">
                  <c:v>0.34498656000000083</c:v>
                </c:pt>
                <c:pt idx="971">
                  <c:v>0.34498656000000083</c:v>
                </c:pt>
                <c:pt idx="972">
                  <c:v>0.37965325</c:v>
                </c:pt>
                <c:pt idx="973">
                  <c:v>0.37965325</c:v>
                </c:pt>
                <c:pt idx="974">
                  <c:v>0.37965325</c:v>
                </c:pt>
                <c:pt idx="975">
                  <c:v>0.37965325</c:v>
                </c:pt>
                <c:pt idx="976">
                  <c:v>0.37965325</c:v>
                </c:pt>
                <c:pt idx="977">
                  <c:v>0.41043010000000002</c:v>
                </c:pt>
                <c:pt idx="978">
                  <c:v>0.41043010000000002</c:v>
                </c:pt>
                <c:pt idx="979">
                  <c:v>0.41043010000000002</c:v>
                </c:pt>
                <c:pt idx="980">
                  <c:v>0.43850540000000032</c:v>
                </c:pt>
                <c:pt idx="981">
                  <c:v>0.46371183000000005</c:v>
                </c:pt>
                <c:pt idx="982">
                  <c:v>0.46371183000000005</c:v>
                </c:pt>
                <c:pt idx="983">
                  <c:v>0.46371183000000005</c:v>
                </c:pt>
                <c:pt idx="984">
                  <c:v>0.44943497000000054</c:v>
                </c:pt>
                <c:pt idx="985">
                  <c:v>0.43601780000000034</c:v>
                </c:pt>
                <c:pt idx="986">
                  <c:v>0.43601780000000034</c:v>
                </c:pt>
                <c:pt idx="987">
                  <c:v>0.43601780000000034</c:v>
                </c:pt>
                <c:pt idx="988">
                  <c:v>0.43601780000000034</c:v>
                </c:pt>
                <c:pt idx="989">
                  <c:v>0.42428058000000041</c:v>
                </c:pt>
                <c:pt idx="990">
                  <c:v>0.42428058000000041</c:v>
                </c:pt>
                <c:pt idx="991">
                  <c:v>0.42428058000000041</c:v>
                </c:pt>
                <c:pt idx="992">
                  <c:v>0.42428058000000041</c:v>
                </c:pt>
                <c:pt idx="993">
                  <c:v>0.41568920000000026</c:v>
                </c:pt>
                <c:pt idx="994">
                  <c:v>0.41568920000000026</c:v>
                </c:pt>
                <c:pt idx="995">
                  <c:v>0.41568920000000026</c:v>
                </c:pt>
                <c:pt idx="996">
                  <c:v>0.41568920000000026</c:v>
                </c:pt>
                <c:pt idx="997">
                  <c:v>0.40792370000000028</c:v>
                </c:pt>
                <c:pt idx="998">
                  <c:v>0.40792370000000028</c:v>
                </c:pt>
                <c:pt idx="999">
                  <c:v>0.40792370000000028</c:v>
                </c:pt>
                <c:pt idx="1000">
                  <c:v>0.40792370000000028</c:v>
                </c:pt>
                <c:pt idx="1001">
                  <c:v>0.40792370000000028</c:v>
                </c:pt>
                <c:pt idx="1002">
                  <c:v>0.40093473000000002</c:v>
                </c:pt>
                <c:pt idx="1003">
                  <c:v>0.40093473000000002</c:v>
                </c:pt>
                <c:pt idx="1004">
                  <c:v>0.40093473000000002</c:v>
                </c:pt>
                <c:pt idx="1005">
                  <c:v>0.40093473000000002</c:v>
                </c:pt>
                <c:pt idx="1006">
                  <c:v>0.39464465000000032</c:v>
                </c:pt>
                <c:pt idx="1007">
                  <c:v>0.39464465000000032</c:v>
                </c:pt>
                <c:pt idx="1008">
                  <c:v>0.39464465000000032</c:v>
                </c:pt>
                <c:pt idx="1009">
                  <c:v>0.39464465000000032</c:v>
                </c:pt>
                <c:pt idx="1010">
                  <c:v>0.38898360000000043</c:v>
                </c:pt>
                <c:pt idx="1011">
                  <c:v>0.38898360000000043</c:v>
                </c:pt>
                <c:pt idx="1012">
                  <c:v>0.38898360000000043</c:v>
                </c:pt>
                <c:pt idx="1013">
                  <c:v>0.38898360000000043</c:v>
                </c:pt>
                <c:pt idx="1014">
                  <c:v>0.38388863000000062</c:v>
                </c:pt>
                <c:pt idx="1015">
                  <c:v>0.38388863000000062</c:v>
                </c:pt>
                <c:pt idx="1016">
                  <c:v>0.38388863000000062</c:v>
                </c:pt>
                <c:pt idx="1017">
                  <c:v>0.38388863000000062</c:v>
                </c:pt>
                <c:pt idx="1018">
                  <c:v>0.37930320000000034</c:v>
                </c:pt>
                <c:pt idx="1019">
                  <c:v>0.37930320000000034</c:v>
                </c:pt>
                <c:pt idx="1020">
                  <c:v>0.37930320000000034</c:v>
                </c:pt>
                <c:pt idx="1021">
                  <c:v>0.37930320000000034</c:v>
                </c:pt>
                <c:pt idx="1022">
                  <c:v>0.38445290000000054</c:v>
                </c:pt>
                <c:pt idx="1023">
                  <c:v>0.38445290000000054</c:v>
                </c:pt>
                <c:pt idx="1024">
                  <c:v>0.38445290000000054</c:v>
                </c:pt>
                <c:pt idx="1025">
                  <c:v>0.38445290000000054</c:v>
                </c:pt>
                <c:pt idx="1026">
                  <c:v>0.38429760000000002</c:v>
                </c:pt>
                <c:pt idx="1027">
                  <c:v>0.38429760000000002</c:v>
                </c:pt>
                <c:pt idx="1028">
                  <c:v>0.38429760000000002</c:v>
                </c:pt>
                <c:pt idx="1029">
                  <c:v>0.38962284000000047</c:v>
                </c:pt>
                <c:pt idx="1030">
                  <c:v>0.39030933000000034</c:v>
                </c:pt>
                <c:pt idx="1031">
                  <c:v>0.39030933000000034</c:v>
                </c:pt>
                <c:pt idx="1032">
                  <c:v>0.39030933000000034</c:v>
                </c:pt>
                <c:pt idx="1033">
                  <c:v>0.39546773000000041</c:v>
                </c:pt>
                <c:pt idx="1034">
                  <c:v>0.39546773000000041</c:v>
                </c:pt>
                <c:pt idx="1035">
                  <c:v>0.41667697000000042</c:v>
                </c:pt>
                <c:pt idx="1036">
                  <c:v>0.41667697000000042</c:v>
                </c:pt>
                <c:pt idx="1037">
                  <c:v>0.41667697000000042</c:v>
                </c:pt>
                <c:pt idx="1038">
                  <c:v>0.41667697000000042</c:v>
                </c:pt>
                <c:pt idx="1039">
                  <c:v>0.42281570000000041</c:v>
                </c:pt>
                <c:pt idx="1040">
                  <c:v>0.42281570000000041</c:v>
                </c:pt>
                <c:pt idx="1041">
                  <c:v>0.42281570000000041</c:v>
                </c:pt>
                <c:pt idx="1042">
                  <c:v>0.42814848000000028</c:v>
                </c:pt>
                <c:pt idx="1043">
                  <c:v>0.43401772000000027</c:v>
                </c:pt>
                <c:pt idx="1044">
                  <c:v>0.43401772000000027</c:v>
                </c:pt>
                <c:pt idx="1045">
                  <c:v>0.43401772000000027</c:v>
                </c:pt>
                <c:pt idx="1046">
                  <c:v>0.43735910000000028</c:v>
                </c:pt>
                <c:pt idx="1047">
                  <c:v>0.43735910000000028</c:v>
                </c:pt>
                <c:pt idx="1048">
                  <c:v>0.43735910000000028</c:v>
                </c:pt>
                <c:pt idx="1049">
                  <c:v>0.43735910000000028</c:v>
                </c:pt>
                <c:pt idx="1050">
                  <c:v>0.44034570000000034</c:v>
                </c:pt>
                <c:pt idx="1051">
                  <c:v>0.44034570000000034</c:v>
                </c:pt>
                <c:pt idx="1052">
                  <c:v>0.44034570000000034</c:v>
                </c:pt>
                <c:pt idx="1053">
                  <c:v>0.44034570000000034</c:v>
                </c:pt>
                <c:pt idx="1054">
                  <c:v>0.44034570000000034</c:v>
                </c:pt>
                <c:pt idx="1055">
                  <c:v>0.44303364000000001</c:v>
                </c:pt>
                <c:pt idx="1056">
                  <c:v>0.44303364000000001</c:v>
                </c:pt>
                <c:pt idx="1057">
                  <c:v>0.44303364000000001</c:v>
                </c:pt>
                <c:pt idx="1058">
                  <c:v>0.44303364000000001</c:v>
                </c:pt>
                <c:pt idx="1059">
                  <c:v>0.44545278000000055</c:v>
                </c:pt>
                <c:pt idx="1060">
                  <c:v>0.44545278000000055</c:v>
                </c:pt>
                <c:pt idx="1061">
                  <c:v>0.44545278000000055</c:v>
                </c:pt>
                <c:pt idx="1062">
                  <c:v>0.44545278000000055</c:v>
                </c:pt>
                <c:pt idx="1063">
                  <c:v>0.44545278000000055</c:v>
                </c:pt>
                <c:pt idx="1064">
                  <c:v>0.44763000000000008</c:v>
                </c:pt>
                <c:pt idx="1065">
                  <c:v>0.44763000000000008</c:v>
                </c:pt>
                <c:pt idx="1066">
                  <c:v>0.44763000000000008</c:v>
                </c:pt>
                <c:pt idx="1067">
                  <c:v>0.44763000000000008</c:v>
                </c:pt>
                <c:pt idx="1068">
                  <c:v>0.44958950000000042</c:v>
                </c:pt>
                <c:pt idx="1069">
                  <c:v>0.44958950000000042</c:v>
                </c:pt>
                <c:pt idx="1070">
                  <c:v>0.44958950000000042</c:v>
                </c:pt>
                <c:pt idx="1071">
                  <c:v>0.44958950000000042</c:v>
                </c:pt>
                <c:pt idx="1072">
                  <c:v>0.45135303999999998</c:v>
                </c:pt>
                <c:pt idx="1073">
                  <c:v>0.45135303999999998</c:v>
                </c:pt>
                <c:pt idx="1074">
                  <c:v>0.45135303999999998</c:v>
                </c:pt>
                <c:pt idx="1075">
                  <c:v>0.45135303999999998</c:v>
                </c:pt>
                <c:pt idx="1076">
                  <c:v>0.45294025999999998</c:v>
                </c:pt>
                <c:pt idx="1077">
                  <c:v>0.45294025999999998</c:v>
                </c:pt>
                <c:pt idx="1078">
                  <c:v>0.45294025999999998</c:v>
                </c:pt>
                <c:pt idx="1079">
                  <c:v>0.45294025999999998</c:v>
                </c:pt>
                <c:pt idx="1080">
                  <c:v>0.44363330000000001</c:v>
                </c:pt>
                <c:pt idx="1081">
                  <c:v>0.44363330000000001</c:v>
                </c:pt>
                <c:pt idx="1082">
                  <c:v>0.44363330000000001</c:v>
                </c:pt>
                <c:pt idx="1083">
                  <c:v>0.44363330000000001</c:v>
                </c:pt>
                <c:pt idx="1084">
                  <c:v>0.43879904999999997</c:v>
                </c:pt>
                <c:pt idx="1085">
                  <c:v>0.43879904999999997</c:v>
                </c:pt>
                <c:pt idx="1086">
                  <c:v>0.43879904999999997</c:v>
                </c:pt>
                <c:pt idx="1087">
                  <c:v>0.43879904999999997</c:v>
                </c:pt>
                <c:pt idx="1088">
                  <c:v>0.43986017000000055</c:v>
                </c:pt>
                <c:pt idx="1089">
                  <c:v>0.43986017000000055</c:v>
                </c:pt>
                <c:pt idx="1090">
                  <c:v>0.43986017000000055</c:v>
                </c:pt>
                <c:pt idx="1091">
                  <c:v>0.43986017000000055</c:v>
                </c:pt>
                <c:pt idx="1092">
                  <c:v>0.43986017000000055</c:v>
                </c:pt>
                <c:pt idx="1093">
                  <c:v>0.43986017000000055</c:v>
                </c:pt>
                <c:pt idx="1094">
                  <c:v>0.44517383000000033</c:v>
                </c:pt>
                <c:pt idx="1095">
                  <c:v>0.44517383000000033</c:v>
                </c:pt>
                <c:pt idx="1096">
                  <c:v>0.44517383000000033</c:v>
                </c:pt>
                <c:pt idx="1097">
                  <c:v>0.45238760000000028</c:v>
                </c:pt>
                <c:pt idx="1098">
                  <c:v>0.45238760000000028</c:v>
                </c:pt>
                <c:pt idx="1099">
                  <c:v>0.45238760000000028</c:v>
                </c:pt>
                <c:pt idx="1100">
                  <c:v>0.45238760000000028</c:v>
                </c:pt>
                <c:pt idx="1101">
                  <c:v>0.45696563000000001</c:v>
                </c:pt>
                <c:pt idx="1102">
                  <c:v>0.45696563000000001</c:v>
                </c:pt>
                <c:pt idx="1103">
                  <c:v>0.45696563000000001</c:v>
                </c:pt>
                <c:pt idx="1104">
                  <c:v>0.45696563000000001</c:v>
                </c:pt>
                <c:pt idx="1105">
                  <c:v>0.45524684000000004</c:v>
                </c:pt>
                <c:pt idx="1106">
                  <c:v>0.45524684000000004</c:v>
                </c:pt>
                <c:pt idx="1107">
                  <c:v>0.45524684000000004</c:v>
                </c:pt>
                <c:pt idx="1108">
                  <c:v>0.45524684000000004</c:v>
                </c:pt>
                <c:pt idx="1109">
                  <c:v>0.44844696000000062</c:v>
                </c:pt>
                <c:pt idx="1110">
                  <c:v>0.44844696000000062</c:v>
                </c:pt>
                <c:pt idx="1111">
                  <c:v>0.44844696000000062</c:v>
                </c:pt>
                <c:pt idx="1112">
                  <c:v>0.44844696000000062</c:v>
                </c:pt>
                <c:pt idx="1113">
                  <c:v>0.43927730000000026</c:v>
                </c:pt>
                <c:pt idx="1114">
                  <c:v>0.43927730000000026</c:v>
                </c:pt>
                <c:pt idx="1115">
                  <c:v>0.43927730000000026</c:v>
                </c:pt>
                <c:pt idx="1116">
                  <c:v>0.43927730000000026</c:v>
                </c:pt>
                <c:pt idx="1117">
                  <c:v>0.42999148000000026</c:v>
                </c:pt>
                <c:pt idx="1118">
                  <c:v>0.42999148000000026</c:v>
                </c:pt>
                <c:pt idx="1119">
                  <c:v>0.42999148000000026</c:v>
                </c:pt>
                <c:pt idx="1120">
                  <c:v>0.42999148000000026</c:v>
                </c:pt>
                <c:pt idx="1121">
                  <c:v>0.42042830000000042</c:v>
                </c:pt>
                <c:pt idx="1122">
                  <c:v>0.42042830000000042</c:v>
                </c:pt>
                <c:pt idx="1123">
                  <c:v>0.42042830000000042</c:v>
                </c:pt>
                <c:pt idx="1124">
                  <c:v>0.42042830000000042</c:v>
                </c:pt>
                <c:pt idx="1125">
                  <c:v>0.41233188000000026</c:v>
                </c:pt>
                <c:pt idx="1126">
                  <c:v>0.41233188000000026</c:v>
                </c:pt>
                <c:pt idx="1127">
                  <c:v>0.41233188000000026</c:v>
                </c:pt>
                <c:pt idx="1128">
                  <c:v>0.41233188000000026</c:v>
                </c:pt>
                <c:pt idx="1129">
                  <c:v>0.41233188000000026</c:v>
                </c:pt>
                <c:pt idx="1130">
                  <c:v>0.42173782000000004</c:v>
                </c:pt>
                <c:pt idx="1131">
                  <c:v>0.42173782000000004</c:v>
                </c:pt>
                <c:pt idx="1132">
                  <c:v>0.42173782000000004</c:v>
                </c:pt>
                <c:pt idx="1133">
                  <c:v>0.42173782000000004</c:v>
                </c:pt>
                <c:pt idx="1134">
                  <c:v>0.44199570000000032</c:v>
                </c:pt>
                <c:pt idx="1135">
                  <c:v>0.44199570000000032</c:v>
                </c:pt>
                <c:pt idx="1136">
                  <c:v>0.44199570000000032</c:v>
                </c:pt>
                <c:pt idx="1137">
                  <c:v>0.44199570000000032</c:v>
                </c:pt>
                <c:pt idx="1138">
                  <c:v>0.49904382000000008</c:v>
                </c:pt>
                <c:pt idx="1139">
                  <c:v>0.49904382000000008</c:v>
                </c:pt>
                <c:pt idx="1140">
                  <c:v>0.49904382000000008</c:v>
                </c:pt>
                <c:pt idx="1141">
                  <c:v>0.49904382000000008</c:v>
                </c:pt>
                <c:pt idx="1142">
                  <c:v>0.54418960000000005</c:v>
                </c:pt>
                <c:pt idx="1143">
                  <c:v>0.54418960000000005</c:v>
                </c:pt>
                <c:pt idx="1144">
                  <c:v>0.54418960000000005</c:v>
                </c:pt>
                <c:pt idx="1145">
                  <c:v>0.54418960000000005</c:v>
                </c:pt>
                <c:pt idx="1146">
                  <c:v>0.54439926000000005</c:v>
                </c:pt>
                <c:pt idx="1147">
                  <c:v>0.54439926000000005</c:v>
                </c:pt>
                <c:pt idx="1148">
                  <c:v>0.54439926000000005</c:v>
                </c:pt>
                <c:pt idx="1149">
                  <c:v>0.54439926000000005</c:v>
                </c:pt>
                <c:pt idx="1150">
                  <c:v>0.52482282999999996</c:v>
                </c:pt>
                <c:pt idx="1151">
                  <c:v>0.52482282999999996</c:v>
                </c:pt>
                <c:pt idx="1152">
                  <c:v>0.52482282999999996</c:v>
                </c:pt>
                <c:pt idx="1153">
                  <c:v>0.52482282999999996</c:v>
                </c:pt>
                <c:pt idx="1154">
                  <c:v>0.50679439999999998</c:v>
                </c:pt>
                <c:pt idx="1155">
                  <c:v>0.50679439999999998</c:v>
                </c:pt>
                <c:pt idx="1156">
                  <c:v>0.50679439999999998</c:v>
                </c:pt>
                <c:pt idx="1157">
                  <c:v>0.50679439999999998</c:v>
                </c:pt>
                <c:pt idx="1158">
                  <c:v>0.48977090000000034</c:v>
                </c:pt>
                <c:pt idx="1159">
                  <c:v>0.48977090000000034</c:v>
                </c:pt>
                <c:pt idx="1160">
                  <c:v>0.48977090000000034</c:v>
                </c:pt>
                <c:pt idx="1161">
                  <c:v>0.48977090000000034</c:v>
                </c:pt>
                <c:pt idx="1162">
                  <c:v>0.47899383000000001</c:v>
                </c:pt>
                <c:pt idx="1163">
                  <c:v>0.47899383000000001</c:v>
                </c:pt>
                <c:pt idx="1164">
                  <c:v>0.47191647000000042</c:v>
                </c:pt>
                <c:pt idx="1165">
                  <c:v>0.47191647000000042</c:v>
                </c:pt>
                <c:pt idx="1166">
                  <c:v>0.47191647000000042</c:v>
                </c:pt>
                <c:pt idx="1167">
                  <c:v>0.47191647000000042</c:v>
                </c:pt>
                <c:pt idx="1168">
                  <c:v>0.46505340000000001</c:v>
                </c:pt>
                <c:pt idx="1169">
                  <c:v>0.46505340000000001</c:v>
                </c:pt>
                <c:pt idx="1170">
                  <c:v>0.46505340000000001</c:v>
                </c:pt>
                <c:pt idx="1171">
                  <c:v>0.46505340000000001</c:v>
                </c:pt>
                <c:pt idx="1172">
                  <c:v>0.46661687000000041</c:v>
                </c:pt>
                <c:pt idx="1173">
                  <c:v>0.46661687000000041</c:v>
                </c:pt>
                <c:pt idx="1174">
                  <c:v>0.46661687000000041</c:v>
                </c:pt>
                <c:pt idx="1175">
                  <c:v>0.46661687000000041</c:v>
                </c:pt>
                <c:pt idx="1176">
                  <c:v>0.46564724999999996</c:v>
                </c:pt>
                <c:pt idx="1177">
                  <c:v>0.46564724999999996</c:v>
                </c:pt>
                <c:pt idx="1178">
                  <c:v>0.46564724999999996</c:v>
                </c:pt>
                <c:pt idx="1179">
                  <c:v>0.46564724999999996</c:v>
                </c:pt>
                <c:pt idx="1180">
                  <c:v>0.45674592000000003</c:v>
                </c:pt>
                <c:pt idx="1181">
                  <c:v>0.45674592000000003</c:v>
                </c:pt>
                <c:pt idx="1182">
                  <c:v>0.45674592000000003</c:v>
                </c:pt>
                <c:pt idx="1183">
                  <c:v>0.45674592000000003</c:v>
                </c:pt>
                <c:pt idx="1184">
                  <c:v>0.43963158000000002</c:v>
                </c:pt>
                <c:pt idx="1185">
                  <c:v>0.43963158000000002</c:v>
                </c:pt>
                <c:pt idx="1186">
                  <c:v>0.43963158000000002</c:v>
                </c:pt>
                <c:pt idx="1187">
                  <c:v>0.43963158000000002</c:v>
                </c:pt>
                <c:pt idx="1188">
                  <c:v>0.42433587000000034</c:v>
                </c:pt>
                <c:pt idx="1189">
                  <c:v>0.42433587000000034</c:v>
                </c:pt>
                <c:pt idx="1190">
                  <c:v>0.42433587000000034</c:v>
                </c:pt>
                <c:pt idx="1191">
                  <c:v>0.42433587000000034</c:v>
                </c:pt>
                <c:pt idx="1192">
                  <c:v>0.41083190000000008</c:v>
                </c:pt>
                <c:pt idx="1193">
                  <c:v>0.41083190000000008</c:v>
                </c:pt>
                <c:pt idx="1194">
                  <c:v>0.41083190000000008</c:v>
                </c:pt>
                <c:pt idx="1195">
                  <c:v>0.41083190000000008</c:v>
                </c:pt>
                <c:pt idx="1196">
                  <c:v>0.39817590000000047</c:v>
                </c:pt>
                <c:pt idx="1197">
                  <c:v>0.39817590000000047</c:v>
                </c:pt>
                <c:pt idx="1198">
                  <c:v>0.39817590000000047</c:v>
                </c:pt>
                <c:pt idx="1199">
                  <c:v>0.39817590000000047</c:v>
                </c:pt>
                <c:pt idx="1200">
                  <c:v>0.38517818000000043</c:v>
                </c:pt>
                <c:pt idx="1201">
                  <c:v>0.38517818000000043</c:v>
                </c:pt>
                <c:pt idx="1202">
                  <c:v>0.38517818000000043</c:v>
                </c:pt>
                <c:pt idx="1203">
                  <c:v>0.38548988000000062</c:v>
                </c:pt>
                <c:pt idx="1204">
                  <c:v>0.38548988000000062</c:v>
                </c:pt>
                <c:pt idx="1205">
                  <c:v>0.38548988000000062</c:v>
                </c:pt>
                <c:pt idx="1206">
                  <c:v>0.38548988000000062</c:v>
                </c:pt>
                <c:pt idx="1207">
                  <c:v>0.38742790000000055</c:v>
                </c:pt>
                <c:pt idx="1208">
                  <c:v>0.38742790000000055</c:v>
                </c:pt>
                <c:pt idx="1209">
                  <c:v>0.38742790000000055</c:v>
                </c:pt>
                <c:pt idx="1210">
                  <c:v>0.38742790000000055</c:v>
                </c:pt>
                <c:pt idx="1211">
                  <c:v>0.39032460000000063</c:v>
                </c:pt>
                <c:pt idx="1212">
                  <c:v>0.39032460000000063</c:v>
                </c:pt>
                <c:pt idx="1213">
                  <c:v>0.39032460000000063</c:v>
                </c:pt>
                <c:pt idx="1214">
                  <c:v>0.39032460000000063</c:v>
                </c:pt>
                <c:pt idx="1215">
                  <c:v>0.39235336000000043</c:v>
                </c:pt>
                <c:pt idx="1216">
                  <c:v>0.39235336000000043</c:v>
                </c:pt>
                <c:pt idx="1217">
                  <c:v>0.39235336000000043</c:v>
                </c:pt>
                <c:pt idx="1218">
                  <c:v>0.39235336000000043</c:v>
                </c:pt>
                <c:pt idx="1219">
                  <c:v>0.38336927000000043</c:v>
                </c:pt>
                <c:pt idx="1220">
                  <c:v>0.38336927000000043</c:v>
                </c:pt>
                <c:pt idx="1221">
                  <c:v>0.38336927000000043</c:v>
                </c:pt>
                <c:pt idx="1222">
                  <c:v>0.38336927000000043</c:v>
                </c:pt>
                <c:pt idx="1223">
                  <c:v>0.38336927000000043</c:v>
                </c:pt>
                <c:pt idx="1224">
                  <c:v>0.38813218000000033</c:v>
                </c:pt>
                <c:pt idx="1225">
                  <c:v>0.38813218000000033</c:v>
                </c:pt>
                <c:pt idx="1226">
                  <c:v>0.38813218000000033</c:v>
                </c:pt>
                <c:pt idx="1227">
                  <c:v>0.38813218000000033</c:v>
                </c:pt>
                <c:pt idx="1228">
                  <c:v>0.39220400000000027</c:v>
                </c:pt>
                <c:pt idx="1229">
                  <c:v>0.39220400000000027</c:v>
                </c:pt>
                <c:pt idx="1230">
                  <c:v>0.39220400000000027</c:v>
                </c:pt>
                <c:pt idx="1231">
                  <c:v>0.39220400000000027</c:v>
                </c:pt>
                <c:pt idx="1232">
                  <c:v>0.39561936000000042</c:v>
                </c:pt>
                <c:pt idx="1233">
                  <c:v>0.39561936000000042</c:v>
                </c:pt>
                <c:pt idx="1234">
                  <c:v>0.39561936000000042</c:v>
                </c:pt>
                <c:pt idx="1235">
                  <c:v>0.39561936000000042</c:v>
                </c:pt>
                <c:pt idx="1236">
                  <c:v>0.39844912000000032</c:v>
                </c:pt>
                <c:pt idx="1237">
                  <c:v>0.38686800000000054</c:v>
                </c:pt>
                <c:pt idx="1238">
                  <c:v>0.38686800000000054</c:v>
                </c:pt>
                <c:pt idx="1239">
                  <c:v>0.38686800000000054</c:v>
                </c:pt>
                <c:pt idx="1240">
                  <c:v>0.38686800000000054</c:v>
                </c:pt>
                <c:pt idx="1241">
                  <c:v>0.37492052000000042</c:v>
                </c:pt>
                <c:pt idx="1242">
                  <c:v>0.37492052000000042</c:v>
                </c:pt>
                <c:pt idx="1243">
                  <c:v>0.37492052000000042</c:v>
                </c:pt>
                <c:pt idx="1244">
                  <c:v>0.37492052000000042</c:v>
                </c:pt>
                <c:pt idx="1245">
                  <c:v>0.37492052000000042</c:v>
                </c:pt>
                <c:pt idx="1246">
                  <c:v>0.37827268000000042</c:v>
                </c:pt>
                <c:pt idx="1247">
                  <c:v>0.37827268000000042</c:v>
                </c:pt>
                <c:pt idx="1248">
                  <c:v>0.37827268000000042</c:v>
                </c:pt>
                <c:pt idx="1249">
                  <c:v>0.37827268000000042</c:v>
                </c:pt>
                <c:pt idx="1250">
                  <c:v>0.37761214000000032</c:v>
                </c:pt>
                <c:pt idx="1251">
                  <c:v>0.37761214000000032</c:v>
                </c:pt>
                <c:pt idx="1252">
                  <c:v>0.37761214000000032</c:v>
                </c:pt>
                <c:pt idx="1253">
                  <c:v>0.37761214000000032</c:v>
                </c:pt>
                <c:pt idx="1254">
                  <c:v>0.38003224000000002</c:v>
                </c:pt>
                <c:pt idx="1255">
                  <c:v>0.38003224000000002</c:v>
                </c:pt>
                <c:pt idx="1256">
                  <c:v>0.38003224000000002</c:v>
                </c:pt>
                <c:pt idx="1257">
                  <c:v>0.38003224000000002</c:v>
                </c:pt>
                <c:pt idx="1258">
                  <c:v>0.37669408000000032</c:v>
                </c:pt>
                <c:pt idx="1259">
                  <c:v>0.37669408000000032</c:v>
                </c:pt>
                <c:pt idx="1260">
                  <c:v>0.37669408000000032</c:v>
                </c:pt>
                <c:pt idx="1261">
                  <c:v>0.37669408000000032</c:v>
                </c:pt>
                <c:pt idx="1262">
                  <c:v>0.3675741000000004</c:v>
                </c:pt>
                <c:pt idx="1263">
                  <c:v>0.3675741000000004</c:v>
                </c:pt>
                <c:pt idx="1264">
                  <c:v>0.35931066000000061</c:v>
                </c:pt>
                <c:pt idx="1265">
                  <c:v>0.35931066000000061</c:v>
                </c:pt>
                <c:pt idx="1266">
                  <c:v>0.35931066000000061</c:v>
                </c:pt>
                <c:pt idx="1267">
                  <c:v>0.35931066000000061</c:v>
                </c:pt>
                <c:pt idx="1268">
                  <c:v>0.35187358000000041</c:v>
                </c:pt>
                <c:pt idx="1269">
                  <c:v>0.35187358000000041</c:v>
                </c:pt>
                <c:pt idx="1270">
                  <c:v>0.35187358000000041</c:v>
                </c:pt>
                <c:pt idx="1271">
                  <c:v>0.34518018000000061</c:v>
                </c:pt>
                <c:pt idx="1272">
                  <c:v>0.34518018000000061</c:v>
                </c:pt>
                <c:pt idx="1273">
                  <c:v>0.34518018000000061</c:v>
                </c:pt>
                <c:pt idx="1274">
                  <c:v>0.34518018000000061</c:v>
                </c:pt>
                <c:pt idx="1275">
                  <c:v>0.33915615000000032</c:v>
                </c:pt>
                <c:pt idx="1276">
                  <c:v>0.33915615000000032</c:v>
                </c:pt>
                <c:pt idx="1277">
                  <c:v>0.33915615000000032</c:v>
                </c:pt>
                <c:pt idx="1278">
                  <c:v>0.33915615000000032</c:v>
                </c:pt>
                <c:pt idx="1279">
                  <c:v>0.35547933000000026</c:v>
                </c:pt>
                <c:pt idx="1280">
                  <c:v>0.35547933000000026</c:v>
                </c:pt>
                <c:pt idx="1281">
                  <c:v>0.35547933000000026</c:v>
                </c:pt>
                <c:pt idx="1282">
                  <c:v>0.35547933000000026</c:v>
                </c:pt>
                <c:pt idx="1283">
                  <c:v>0.36850852000000034</c:v>
                </c:pt>
                <c:pt idx="1284">
                  <c:v>0.36850852000000034</c:v>
                </c:pt>
                <c:pt idx="1285">
                  <c:v>0.36850852000000034</c:v>
                </c:pt>
                <c:pt idx="1286">
                  <c:v>0.36850852000000034</c:v>
                </c:pt>
                <c:pt idx="1287">
                  <c:v>0.36656630000000034</c:v>
                </c:pt>
                <c:pt idx="1288">
                  <c:v>0.36656630000000034</c:v>
                </c:pt>
                <c:pt idx="1289">
                  <c:v>0.36656630000000034</c:v>
                </c:pt>
                <c:pt idx="1290">
                  <c:v>0.36656630000000034</c:v>
                </c:pt>
                <c:pt idx="1291">
                  <c:v>0.36656630000000034</c:v>
                </c:pt>
                <c:pt idx="1292">
                  <c:v>0.39168130000000034</c:v>
                </c:pt>
                <c:pt idx="1293">
                  <c:v>0.39168130000000034</c:v>
                </c:pt>
                <c:pt idx="1294">
                  <c:v>0.39168130000000034</c:v>
                </c:pt>
                <c:pt idx="1295">
                  <c:v>0.43197456000000062</c:v>
                </c:pt>
                <c:pt idx="1296">
                  <c:v>0.43197456000000062</c:v>
                </c:pt>
                <c:pt idx="1297">
                  <c:v>0.43197456000000062</c:v>
                </c:pt>
                <c:pt idx="1298">
                  <c:v>0.43197456000000062</c:v>
                </c:pt>
                <c:pt idx="1299">
                  <c:v>0.46870200000000001</c:v>
                </c:pt>
                <c:pt idx="1300">
                  <c:v>0.46870200000000001</c:v>
                </c:pt>
                <c:pt idx="1301">
                  <c:v>0.46870200000000001</c:v>
                </c:pt>
                <c:pt idx="1302">
                  <c:v>0.46870200000000001</c:v>
                </c:pt>
                <c:pt idx="1303">
                  <c:v>0.64996374000000001</c:v>
                </c:pt>
                <c:pt idx="1304">
                  <c:v>0.64996374000000001</c:v>
                </c:pt>
                <c:pt idx="1305">
                  <c:v>0.64996374000000001</c:v>
                </c:pt>
                <c:pt idx="1306">
                  <c:v>0.64996374000000001</c:v>
                </c:pt>
                <c:pt idx="1307">
                  <c:v>0.64996374000000001</c:v>
                </c:pt>
                <c:pt idx="1308">
                  <c:v>0.82479040000000081</c:v>
                </c:pt>
                <c:pt idx="1309">
                  <c:v>0.82479040000000081</c:v>
                </c:pt>
                <c:pt idx="1310">
                  <c:v>0.82479040000000081</c:v>
                </c:pt>
                <c:pt idx="1311">
                  <c:v>0.82479040000000081</c:v>
                </c:pt>
                <c:pt idx="1312">
                  <c:v>0.98157619999999901</c:v>
                </c:pt>
                <c:pt idx="1313">
                  <c:v>0.98157619999999901</c:v>
                </c:pt>
                <c:pt idx="1314">
                  <c:v>0.98157619999999901</c:v>
                </c:pt>
                <c:pt idx="1315">
                  <c:v>0.92961687000000004</c:v>
                </c:pt>
                <c:pt idx="1316">
                  <c:v>0.92961687000000004</c:v>
                </c:pt>
                <c:pt idx="1317">
                  <c:v>0.8723535</c:v>
                </c:pt>
                <c:pt idx="1318">
                  <c:v>0.8723535</c:v>
                </c:pt>
                <c:pt idx="1319">
                  <c:v>0.8723535</c:v>
                </c:pt>
                <c:pt idx="1320">
                  <c:v>0.81900410000000001</c:v>
                </c:pt>
                <c:pt idx="1321">
                  <c:v>0.81900410000000001</c:v>
                </c:pt>
                <c:pt idx="1322">
                  <c:v>0.81900410000000001</c:v>
                </c:pt>
                <c:pt idx="1323">
                  <c:v>0.81900410000000001</c:v>
                </c:pt>
                <c:pt idx="1324">
                  <c:v>0.78368806999999996</c:v>
                </c:pt>
                <c:pt idx="1325">
                  <c:v>0.78368806999999996</c:v>
                </c:pt>
                <c:pt idx="1326">
                  <c:v>0.78368806999999996</c:v>
                </c:pt>
                <c:pt idx="1327">
                  <c:v>0.78368806999999996</c:v>
                </c:pt>
                <c:pt idx="1328">
                  <c:v>0.74859810000000004</c:v>
                </c:pt>
                <c:pt idx="1329">
                  <c:v>0.74859810000000004</c:v>
                </c:pt>
                <c:pt idx="1330">
                  <c:v>0.74859810000000004</c:v>
                </c:pt>
                <c:pt idx="1331">
                  <c:v>0.74859810000000004</c:v>
                </c:pt>
                <c:pt idx="1332">
                  <c:v>0.70489340000000056</c:v>
                </c:pt>
                <c:pt idx="1333">
                  <c:v>0.70489340000000056</c:v>
                </c:pt>
                <c:pt idx="1334">
                  <c:v>0.70489340000000056</c:v>
                </c:pt>
                <c:pt idx="1335">
                  <c:v>0.70489340000000056</c:v>
                </c:pt>
                <c:pt idx="1336">
                  <c:v>0.66774744000000086</c:v>
                </c:pt>
                <c:pt idx="1337">
                  <c:v>0.66774744000000086</c:v>
                </c:pt>
                <c:pt idx="1338">
                  <c:v>0.66774744000000086</c:v>
                </c:pt>
                <c:pt idx="1339">
                  <c:v>0.66774744000000086</c:v>
                </c:pt>
                <c:pt idx="1340">
                  <c:v>0.62725730000000002</c:v>
                </c:pt>
                <c:pt idx="1341">
                  <c:v>0.62725730000000002</c:v>
                </c:pt>
                <c:pt idx="1342">
                  <c:v>0.62725730000000002</c:v>
                </c:pt>
                <c:pt idx="1343">
                  <c:v>0.62725730000000002</c:v>
                </c:pt>
                <c:pt idx="1344">
                  <c:v>0.59094980000000086</c:v>
                </c:pt>
                <c:pt idx="1345">
                  <c:v>0.59094980000000086</c:v>
                </c:pt>
                <c:pt idx="1346">
                  <c:v>0.59094980000000086</c:v>
                </c:pt>
                <c:pt idx="1347">
                  <c:v>0.59094980000000086</c:v>
                </c:pt>
                <c:pt idx="1348">
                  <c:v>0.55881139999999996</c:v>
                </c:pt>
                <c:pt idx="1349">
                  <c:v>0.55881139999999996</c:v>
                </c:pt>
                <c:pt idx="1350">
                  <c:v>0.55881139999999996</c:v>
                </c:pt>
                <c:pt idx="1351">
                  <c:v>0.52865916000000002</c:v>
                </c:pt>
                <c:pt idx="1352">
                  <c:v>0.52865916000000002</c:v>
                </c:pt>
                <c:pt idx="1353">
                  <c:v>0.52865916000000002</c:v>
                </c:pt>
                <c:pt idx="1354">
                  <c:v>0.52865916000000002</c:v>
                </c:pt>
                <c:pt idx="1355">
                  <c:v>0.50238379999999927</c:v>
                </c:pt>
                <c:pt idx="1356">
                  <c:v>0.50238379999999927</c:v>
                </c:pt>
                <c:pt idx="1357">
                  <c:v>0.50238379999999927</c:v>
                </c:pt>
                <c:pt idx="1358">
                  <c:v>0.50238379999999927</c:v>
                </c:pt>
                <c:pt idx="1359">
                  <c:v>0.47747560000000028</c:v>
                </c:pt>
                <c:pt idx="1360">
                  <c:v>0.47747560000000028</c:v>
                </c:pt>
                <c:pt idx="1361">
                  <c:v>0.47747560000000028</c:v>
                </c:pt>
                <c:pt idx="1362">
                  <c:v>0.47747560000000028</c:v>
                </c:pt>
                <c:pt idx="1363">
                  <c:v>0.45659129999999998</c:v>
                </c:pt>
                <c:pt idx="1364">
                  <c:v>0.45659129999999998</c:v>
                </c:pt>
                <c:pt idx="1365">
                  <c:v>0.45659129999999998</c:v>
                </c:pt>
                <c:pt idx="1366">
                  <c:v>0.45659129999999998</c:v>
                </c:pt>
                <c:pt idx="1367">
                  <c:v>0.44011852000000035</c:v>
                </c:pt>
                <c:pt idx="1368">
                  <c:v>0.44011852000000035</c:v>
                </c:pt>
                <c:pt idx="1369">
                  <c:v>0.44011852000000035</c:v>
                </c:pt>
                <c:pt idx="1370">
                  <c:v>0.44011852000000035</c:v>
                </c:pt>
                <c:pt idx="1371">
                  <c:v>0.44191018000000054</c:v>
                </c:pt>
                <c:pt idx="1372">
                  <c:v>0.44191018000000054</c:v>
                </c:pt>
                <c:pt idx="1373">
                  <c:v>0.44191018000000054</c:v>
                </c:pt>
                <c:pt idx="1374">
                  <c:v>0.44191018000000054</c:v>
                </c:pt>
                <c:pt idx="1375">
                  <c:v>0.44191018000000054</c:v>
                </c:pt>
                <c:pt idx="1376">
                  <c:v>0.44326500000000002</c:v>
                </c:pt>
                <c:pt idx="1377">
                  <c:v>0.44326500000000002</c:v>
                </c:pt>
                <c:pt idx="1378">
                  <c:v>0.44326500000000002</c:v>
                </c:pt>
                <c:pt idx="1379">
                  <c:v>0.45413231999999998</c:v>
                </c:pt>
                <c:pt idx="1380">
                  <c:v>0.45413231999999998</c:v>
                </c:pt>
                <c:pt idx="1381">
                  <c:v>0.45413231999999998</c:v>
                </c:pt>
                <c:pt idx="1382">
                  <c:v>0.45413231999999998</c:v>
                </c:pt>
                <c:pt idx="1383">
                  <c:v>0.45413231999999998</c:v>
                </c:pt>
                <c:pt idx="1384">
                  <c:v>0.53438187000000004</c:v>
                </c:pt>
                <c:pt idx="1385">
                  <c:v>0.53438187000000004</c:v>
                </c:pt>
                <c:pt idx="1386">
                  <c:v>0.53438187000000004</c:v>
                </c:pt>
                <c:pt idx="1387">
                  <c:v>0.53438187000000004</c:v>
                </c:pt>
                <c:pt idx="1388">
                  <c:v>0.52795219999999932</c:v>
                </c:pt>
                <c:pt idx="1389">
                  <c:v>0.52795219999999932</c:v>
                </c:pt>
                <c:pt idx="1390">
                  <c:v>0.52795219999999932</c:v>
                </c:pt>
                <c:pt idx="1391">
                  <c:v>0.5195060999999993</c:v>
                </c:pt>
                <c:pt idx="1392">
                  <c:v>0.5195060999999993</c:v>
                </c:pt>
                <c:pt idx="1393">
                  <c:v>0.5195060999999993</c:v>
                </c:pt>
                <c:pt idx="1394">
                  <c:v>0.5195060999999993</c:v>
                </c:pt>
                <c:pt idx="1395">
                  <c:v>0.50715136999999944</c:v>
                </c:pt>
                <c:pt idx="1396">
                  <c:v>0.50715136999999944</c:v>
                </c:pt>
                <c:pt idx="1397">
                  <c:v>0.50715136999999944</c:v>
                </c:pt>
                <c:pt idx="1398">
                  <c:v>0.50715136999999944</c:v>
                </c:pt>
                <c:pt idx="1399">
                  <c:v>0.48823529999999998</c:v>
                </c:pt>
                <c:pt idx="1400">
                  <c:v>0.48823529999999998</c:v>
                </c:pt>
                <c:pt idx="1401">
                  <c:v>0.48823529999999998</c:v>
                </c:pt>
                <c:pt idx="1402">
                  <c:v>0.48823529999999998</c:v>
                </c:pt>
                <c:pt idx="1403">
                  <c:v>0.46717995000000001</c:v>
                </c:pt>
                <c:pt idx="1404">
                  <c:v>0.44796664000000047</c:v>
                </c:pt>
                <c:pt idx="1405">
                  <c:v>0.42809042000000008</c:v>
                </c:pt>
                <c:pt idx="1406">
                  <c:v>0.4101416</c:v>
                </c:pt>
                <c:pt idx="1407">
                  <c:v>0.4101416</c:v>
                </c:pt>
                <c:pt idx="1408">
                  <c:v>0.4101416</c:v>
                </c:pt>
                <c:pt idx="1409">
                  <c:v>0.4101416</c:v>
                </c:pt>
                <c:pt idx="1410">
                  <c:v>0.39914194000000008</c:v>
                </c:pt>
                <c:pt idx="1411">
                  <c:v>0.39914194000000008</c:v>
                </c:pt>
                <c:pt idx="1412">
                  <c:v>0.39914194000000008</c:v>
                </c:pt>
                <c:pt idx="1413">
                  <c:v>0.39914194000000008</c:v>
                </c:pt>
                <c:pt idx="1414">
                  <c:v>0.38968256000000062</c:v>
                </c:pt>
                <c:pt idx="1415">
                  <c:v>0.38968256000000062</c:v>
                </c:pt>
                <c:pt idx="1416">
                  <c:v>0.38968256000000062</c:v>
                </c:pt>
                <c:pt idx="1417">
                  <c:v>0.38968256000000062</c:v>
                </c:pt>
                <c:pt idx="1418">
                  <c:v>0.38968256000000062</c:v>
                </c:pt>
                <c:pt idx="1419">
                  <c:v>0.38049507000000032</c:v>
                </c:pt>
                <c:pt idx="1420">
                  <c:v>0.38049507000000032</c:v>
                </c:pt>
                <c:pt idx="1421">
                  <c:v>0.37640017000000042</c:v>
                </c:pt>
                <c:pt idx="1422">
                  <c:v>0.37640017000000042</c:v>
                </c:pt>
                <c:pt idx="1423">
                  <c:v>0.36832750000000042</c:v>
                </c:pt>
                <c:pt idx="1424">
                  <c:v>0.36832750000000042</c:v>
                </c:pt>
                <c:pt idx="1425">
                  <c:v>0.36832750000000042</c:v>
                </c:pt>
                <c:pt idx="1426">
                  <c:v>0.36832750000000042</c:v>
                </c:pt>
                <c:pt idx="1427">
                  <c:v>0.36832750000000042</c:v>
                </c:pt>
                <c:pt idx="1428">
                  <c:v>0.36723197000000002</c:v>
                </c:pt>
                <c:pt idx="1429">
                  <c:v>0.36723197000000002</c:v>
                </c:pt>
                <c:pt idx="1430">
                  <c:v>0.36723197000000002</c:v>
                </c:pt>
                <c:pt idx="1431">
                  <c:v>0.36723197000000002</c:v>
                </c:pt>
                <c:pt idx="1432">
                  <c:v>0.36723197000000002</c:v>
                </c:pt>
                <c:pt idx="1433">
                  <c:v>0.37042737000000042</c:v>
                </c:pt>
                <c:pt idx="1434">
                  <c:v>0.37042737000000042</c:v>
                </c:pt>
                <c:pt idx="1435">
                  <c:v>0.37042737000000042</c:v>
                </c:pt>
                <c:pt idx="1436">
                  <c:v>0.37042737000000042</c:v>
                </c:pt>
                <c:pt idx="1437">
                  <c:v>0.36871654000000026</c:v>
                </c:pt>
                <c:pt idx="1438">
                  <c:v>0.36871654000000026</c:v>
                </c:pt>
                <c:pt idx="1439">
                  <c:v>0.36833358000000033</c:v>
                </c:pt>
                <c:pt idx="1440">
                  <c:v>0.36833358000000033</c:v>
                </c:pt>
                <c:pt idx="1441">
                  <c:v>0.36047113000000008</c:v>
                </c:pt>
                <c:pt idx="1442">
                  <c:v>0.36047113000000008</c:v>
                </c:pt>
                <c:pt idx="1443">
                  <c:v>0.36047113000000008</c:v>
                </c:pt>
                <c:pt idx="1444">
                  <c:v>0.36047113000000008</c:v>
                </c:pt>
                <c:pt idx="1445">
                  <c:v>0.34915060000000042</c:v>
                </c:pt>
                <c:pt idx="1446">
                  <c:v>0.34915060000000042</c:v>
                </c:pt>
                <c:pt idx="1447">
                  <c:v>0.34915060000000042</c:v>
                </c:pt>
                <c:pt idx="1448">
                  <c:v>0.34915060000000042</c:v>
                </c:pt>
                <c:pt idx="1449">
                  <c:v>0.33733556000000042</c:v>
                </c:pt>
                <c:pt idx="1450">
                  <c:v>0.33733556000000042</c:v>
                </c:pt>
                <c:pt idx="1451">
                  <c:v>0.33733556000000042</c:v>
                </c:pt>
                <c:pt idx="1452">
                  <c:v>0.33733556000000042</c:v>
                </c:pt>
                <c:pt idx="1453">
                  <c:v>0.33733556000000042</c:v>
                </c:pt>
                <c:pt idx="1454">
                  <c:v>0.33138904000000041</c:v>
                </c:pt>
                <c:pt idx="1455">
                  <c:v>0.33138904000000041</c:v>
                </c:pt>
                <c:pt idx="1456">
                  <c:v>0.33138904000000041</c:v>
                </c:pt>
                <c:pt idx="1457">
                  <c:v>0.33138904000000041</c:v>
                </c:pt>
                <c:pt idx="1458">
                  <c:v>0.33138904000000041</c:v>
                </c:pt>
                <c:pt idx="1459">
                  <c:v>0.36066997000000034</c:v>
                </c:pt>
                <c:pt idx="1460">
                  <c:v>0.36066997000000034</c:v>
                </c:pt>
                <c:pt idx="1461">
                  <c:v>0.36066997000000034</c:v>
                </c:pt>
                <c:pt idx="1462">
                  <c:v>0.36066997000000034</c:v>
                </c:pt>
                <c:pt idx="1463">
                  <c:v>0.52972150000000051</c:v>
                </c:pt>
                <c:pt idx="1464">
                  <c:v>0.52972150000000051</c:v>
                </c:pt>
                <c:pt idx="1465">
                  <c:v>0.52972150000000051</c:v>
                </c:pt>
                <c:pt idx="1466">
                  <c:v>0.52972150000000051</c:v>
                </c:pt>
                <c:pt idx="1467">
                  <c:v>0.52972150000000051</c:v>
                </c:pt>
                <c:pt idx="1468">
                  <c:v>0.52972150000000051</c:v>
                </c:pt>
                <c:pt idx="1469">
                  <c:v>0.72640559999999998</c:v>
                </c:pt>
                <c:pt idx="1470">
                  <c:v>0.72640559999999998</c:v>
                </c:pt>
                <c:pt idx="1471">
                  <c:v>0.72640559999999998</c:v>
                </c:pt>
                <c:pt idx="1472">
                  <c:v>0.72640559999999998</c:v>
                </c:pt>
                <c:pt idx="1473">
                  <c:v>0.84692040000000068</c:v>
                </c:pt>
                <c:pt idx="1474">
                  <c:v>0.84692040000000068</c:v>
                </c:pt>
                <c:pt idx="1475">
                  <c:v>0.84692040000000068</c:v>
                </c:pt>
                <c:pt idx="1476">
                  <c:v>0.84692040000000068</c:v>
                </c:pt>
                <c:pt idx="1477">
                  <c:v>0.84064627000000081</c:v>
                </c:pt>
                <c:pt idx="1478">
                  <c:v>0.84064627000000081</c:v>
                </c:pt>
                <c:pt idx="1479">
                  <c:v>0.78958749999999944</c:v>
                </c:pt>
                <c:pt idx="1480">
                  <c:v>0.78958749999999944</c:v>
                </c:pt>
                <c:pt idx="1481">
                  <c:v>0.78958749999999944</c:v>
                </c:pt>
                <c:pt idx="1482">
                  <c:v>0.78958749999999944</c:v>
                </c:pt>
                <c:pt idx="1483">
                  <c:v>0.73677160000000086</c:v>
                </c:pt>
                <c:pt idx="1484">
                  <c:v>0.73677160000000086</c:v>
                </c:pt>
                <c:pt idx="1485">
                  <c:v>0.73677160000000086</c:v>
                </c:pt>
                <c:pt idx="1486">
                  <c:v>0.73677160000000086</c:v>
                </c:pt>
                <c:pt idx="1487">
                  <c:v>0.73677160000000086</c:v>
                </c:pt>
                <c:pt idx="1488">
                  <c:v>0.73677160000000086</c:v>
                </c:pt>
                <c:pt idx="1489">
                  <c:v>0.72111029999999998</c:v>
                </c:pt>
                <c:pt idx="1490">
                  <c:v>0.72111029999999998</c:v>
                </c:pt>
                <c:pt idx="1491">
                  <c:v>0.72111029999999998</c:v>
                </c:pt>
                <c:pt idx="1492">
                  <c:v>0.72111029999999998</c:v>
                </c:pt>
                <c:pt idx="1493">
                  <c:v>0.71504350000000005</c:v>
                </c:pt>
                <c:pt idx="1494">
                  <c:v>0.71504350000000005</c:v>
                </c:pt>
                <c:pt idx="1495">
                  <c:v>0.71504350000000005</c:v>
                </c:pt>
                <c:pt idx="1496">
                  <c:v>0.71504350000000005</c:v>
                </c:pt>
                <c:pt idx="1497">
                  <c:v>0.71390900000000068</c:v>
                </c:pt>
                <c:pt idx="1498">
                  <c:v>0.71390900000000068</c:v>
                </c:pt>
                <c:pt idx="1499">
                  <c:v>0.71390900000000068</c:v>
                </c:pt>
                <c:pt idx="1500">
                  <c:v>0.71390900000000068</c:v>
                </c:pt>
                <c:pt idx="1501">
                  <c:v>0.71390900000000068</c:v>
                </c:pt>
                <c:pt idx="1502">
                  <c:v>0.7125736499999995</c:v>
                </c:pt>
                <c:pt idx="1503">
                  <c:v>0.7125736499999995</c:v>
                </c:pt>
                <c:pt idx="1504">
                  <c:v>0.7125736499999995</c:v>
                </c:pt>
                <c:pt idx="1505">
                  <c:v>0.7125736499999995</c:v>
                </c:pt>
                <c:pt idx="1506">
                  <c:v>0.7125736499999995</c:v>
                </c:pt>
                <c:pt idx="1507">
                  <c:v>0.7990564</c:v>
                </c:pt>
                <c:pt idx="1508">
                  <c:v>0.7990564</c:v>
                </c:pt>
                <c:pt idx="1509">
                  <c:v>0.7990564</c:v>
                </c:pt>
                <c:pt idx="1510">
                  <c:v>0.7990564</c:v>
                </c:pt>
                <c:pt idx="1511">
                  <c:v>0.7990564</c:v>
                </c:pt>
                <c:pt idx="1512">
                  <c:v>0.92788433999999997</c:v>
                </c:pt>
                <c:pt idx="1513">
                  <c:v>0.92788433999999997</c:v>
                </c:pt>
                <c:pt idx="1514">
                  <c:v>0.92788433999999997</c:v>
                </c:pt>
                <c:pt idx="1515">
                  <c:v>0.92788433999999997</c:v>
                </c:pt>
                <c:pt idx="1516">
                  <c:v>0.92788433999999997</c:v>
                </c:pt>
                <c:pt idx="1517">
                  <c:v>1</c:v>
                </c:pt>
                <c:pt idx="1518">
                  <c:v>1</c:v>
                </c:pt>
                <c:pt idx="1519">
                  <c:v>1</c:v>
                </c:pt>
                <c:pt idx="1520">
                  <c:v>1</c:v>
                </c:pt>
                <c:pt idx="1521">
                  <c:v>1</c:v>
                </c:pt>
                <c:pt idx="1522">
                  <c:v>1</c:v>
                </c:pt>
                <c:pt idx="1523">
                  <c:v>1</c:v>
                </c:pt>
                <c:pt idx="1524">
                  <c:v>1</c:v>
                </c:pt>
                <c:pt idx="1525">
                  <c:v>0.9808481</c:v>
                </c:pt>
                <c:pt idx="1526">
                  <c:v>0.9808481</c:v>
                </c:pt>
                <c:pt idx="1527">
                  <c:v>0.9808481</c:v>
                </c:pt>
                <c:pt idx="1528">
                  <c:v>0.9808481</c:v>
                </c:pt>
                <c:pt idx="1529">
                  <c:v>0.91269093999999995</c:v>
                </c:pt>
                <c:pt idx="1530">
                  <c:v>0.91269093999999995</c:v>
                </c:pt>
                <c:pt idx="1531">
                  <c:v>0.91269093999999995</c:v>
                </c:pt>
                <c:pt idx="1532">
                  <c:v>0.91269093999999995</c:v>
                </c:pt>
                <c:pt idx="1533">
                  <c:v>0.85084990000000082</c:v>
                </c:pt>
                <c:pt idx="1534">
                  <c:v>0.85084990000000082</c:v>
                </c:pt>
                <c:pt idx="1535">
                  <c:v>0.85084990000000082</c:v>
                </c:pt>
                <c:pt idx="1536">
                  <c:v>0.85084990000000082</c:v>
                </c:pt>
                <c:pt idx="1537">
                  <c:v>0.85084990000000082</c:v>
                </c:pt>
                <c:pt idx="1538">
                  <c:v>0.84822869999999995</c:v>
                </c:pt>
                <c:pt idx="1539">
                  <c:v>0.84822869999999995</c:v>
                </c:pt>
                <c:pt idx="1540">
                  <c:v>0.84822869999999995</c:v>
                </c:pt>
                <c:pt idx="1541">
                  <c:v>0.84822869999999995</c:v>
                </c:pt>
                <c:pt idx="1542">
                  <c:v>0.84807825000000081</c:v>
                </c:pt>
                <c:pt idx="1543">
                  <c:v>0.84807825000000081</c:v>
                </c:pt>
                <c:pt idx="1544">
                  <c:v>0.84807825000000081</c:v>
                </c:pt>
                <c:pt idx="1545">
                  <c:v>0.84807825000000081</c:v>
                </c:pt>
              </c:numCache>
            </c:numRef>
          </c:yVal>
          <c:smooth val="1"/>
        </c:ser>
        <c:ser>
          <c:idx val="4"/>
          <c:order val="4"/>
          <c:tx>
            <c:strRef>
              <c:f>'removed noise'!$F$1</c:f>
              <c:strCache>
                <c:ptCount val="1"/>
                <c:pt idx="0">
                  <c:v>Meditation</c:v>
                </c:pt>
              </c:strCache>
            </c:strRef>
          </c:tx>
          <c:marker>
            <c:symbol val="none"/>
          </c:marker>
          <c:xVal>
            <c:numRef>
              <c:f>'removed noise'!$A$2:$A$1547</c:f>
              <c:numCache>
                <c:formatCode>General</c:formatCode>
                <c:ptCount val="1546"/>
                <c:pt idx="0">
                  <c:v>127.2</c:v>
                </c:pt>
                <c:pt idx="1">
                  <c:v>127.3</c:v>
                </c:pt>
                <c:pt idx="2">
                  <c:v>127.4</c:v>
                </c:pt>
                <c:pt idx="3">
                  <c:v>127.6</c:v>
                </c:pt>
                <c:pt idx="4">
                  <c:v>127.7</c:v>
                </c:pt>
                <c:pt idx="5">
                  <c:v>128.1</c:v>
                </c:pt>
                <c:pt idx="6">
                  <c:v>128.5</c:v>
                </c:pt>
                <c:pt idx="7">
                  <c:v>128.6</c:v>
                </c:pt>
                <c:pt idx="8">
                  <c:v>128.69999999999999</c:v>
                </c:pt>
                <c:pt idx="9">
                  <c:v>128.80000000000001</c:v>
                </c:pt>
                <c:pt idx="10">
                  <c:v>128.9</c:v>
                </c:pt>
                <c:pt idx="11">
                  <c:v>129.1</c:v>
                </c:pt>
                <c:pt idx="12">
                  <c:v>129.19999999999999</c:v>
                </c:pt>
                <c:pt idx="13">
                  <c:v>129.30000000000001</c:v>
                </c:pt>
                <c:pt idx="14">
                  <c:v>129.4</c:v>
                </c:pt>
                <c:pt idx="15">
                  <c:v>129.5</c:v>
                </c:pt>
                <c:pt idx="16">
                  <c:v>129.6</c:v>
                </c:pt>
                <c:pt idx="17">
                  <c:v>129.69999999999999</c:v>
                </c:pt>
                <c:pt idx="18">
                  <c:v>129.80000000000001</c:v>
                </c:pt>
                <c:pt idx="19">
                  <c:v>129.9</c:v>
                </c:pt>
                <c:pt idx="20">
                  <c:v>130.1</c:v>
                </c:pt>
                <c:pt idx="21">
                  <c:v>130.19999999999999</c:v>
                </c:pt>
                <c:pt idx="22">
                  <c:v>130.30000000000001</c:v>
                </c:pt>
                <c:pt idx="23">
                  <c:v>130.4</c:v>
                </c:pt>
                <c:pt idx="24">
                  <c:v>130.6</c:v>
                </c:pt>
                <c:pt idx="25">
                  <c:v>130.69999999999999</c:v>
                </c:pt>
                <c:pt idx="26">
                  <c:v>130.80000000000001</c:v>
                </c:pt>
                <c:pt idx="27">
                  <c:v>130.9</c:v>
                </c:pt>
                <c:pt idx="28">
                  <c:v>131.1</c:v>
                </c:pt>
                <c:pt idx="29">
                  <c:v>131.19999999999999</c:v>
                </c:pt>
                <c:pt idx="30">
                  <c:v>131.30000000000001</c:v>
                </c:pt>
                <c:pt idx="31">
                  <c:v>131.4</c:v>
                </c:pt>
                <c:pt idx="32">
                  <c:v>131.6</c:v>
                </c:pt>
                <c:pt idx="33">
                  <c:v>131.69999999999999</c:v>
                </c:pt>
                <c:pt idx="34">
                  <c:v>131.80000000000001</c:v>
                </c:pt>
                <c:pt idx="35">
                  <c:v>131.9</c:v>
                </c:pt>
                <c:pt idx="36">
                  <c:v>132.1</c:v>
                </c:pt>
                <c:pt idx="37">
                  <c:v>132.6</c:v>
                </c:pt>
                <c:pt idx="38">
                  <c:v>132.9</c:v>
                </c:pt>
                <c:pt idx="39">
                  <c:v>133.1</c:v>
                </c:pt>
                <c:pt idx="40">
                  <c:v>133.19999999999999</c:v>
                </c:pt>
                <c:pt idx="41">
                  <c:v>133.30000000000001</c:v>
                </c:pt>
                <c:pt idx="42">
                  <c:v>133.4</c:v>
                </c:pt>
                <c:pt idx="43">
                  <c:v>133.6</c:v>
                </c:pt>
                <c:pt idx="44">
                  <c:v>133.69999999999999</c:v>
                </c:pt>
                <c:pt idx="45">
                  <c:v>133.80000000000001</c:v>
                </c:pt>
                <c:pt idx="46">
                  <c:v>133.9</c:v>
                </c:pt>
                <c:pt idx="47">
                  <c:v>134.1</c:v>
                </c:pt>
                <c:pt idx="48">
                  <c:v>134.19999999999999</c:v>
                </c:pt>
                <c:pt idx="49">
                  <c:v>134.30000000000001</c:v>
                </c:pt>
                <c:pt idx="50">
                  <c:v>134.4</c:v>
                </c:pt>
                <c:pt idx="51">
                  <c:v>134.6</c:v>
                </c:pt>
                <c:pt idx="52">
                  <c:v>134.69999999999999</c:v>
                </c:pt>
                <c:pt idx="53">
                  <c:v>134.80000000000001</c:v>
                </c:pt>
                <c:pt idx="54">
                  <c:v>134.9</c:v>
                </c:pt>
                <c:pt idx="55">
                  <c:v>135.30000000000001</c:v>
                </c:pt>
                <c:pt idx="56">
                  <c:v>135.4</c:v>
                </c:pt>
                <c:pt idx="57">
                  <c:v>135.6</c:v>
                </c:pt>
                <c:pt idx="58">
                  <c:v>135.69999999999999</c:v>
                </c:pt>
                <c:pt idx="59">
                  <c:v>136.1</c:v>
                </c:pt>
                <c:pt idx="60">
                  <c:v>136.19999999999999</c:v>
                </c:pt>
                <c:pt idx="61">
                  <c:v>136.30000000000001</c:v>
                </c:pt>
                <c:pt idx="62">
                  <c:v>136.4</c:v>
                </c:pt>
                <c:pt idx="63">
                  <c:v>136.6</c:v>
                </c:pt>
                <c:pt idx="64">
                  <c:v>136.69999999999999</c:v>
                </c:pt>
                <c:pt idx="65">
                  <c:v>136.80000000000001</c:v>
                </c:pt>
                <c:pt idx="66">
                  <c:v>137.19999999999999</c:v>
                </c:pt>
                <c:pt idx="67">
                  <c:v>137.6</c:v>
                </c:pt>
                <c:pt idx="68">
                  <c:v>137.69999999999999</c:v>
                </c:pt>
                <c:pt idx="69">
                  <c:v>138.1</c:v>
                </c:pt>
                <c:pt idx="70">
                  <c:v>138.6</c:v>
                </c:pt>
                <c:pt idx="71">
                  <c:v>138.9</c:v>
                </c:pt>
                <c:pt idx="72">
                  <c:v>139.1</c:v>
                </c:pt>
                <c:pt idx="73">
                  <c:v>139.19999999999999</c:v>
                </c:pt>
                <c:pt idx="74">
                  <c:v>139.30000000000001</c:v>
                </c:pt>
                <c:pt idx="75">
                  <c:v>139.4</c:v>
                </c:pt>
                <c:pt idx="76">
                  <c:v>139.6</c:v>
                </c:pt>
                <c:pt idx="77">
                  <c:v>140.1</c:v>
                </c:pt>
                <c:pt idx="78">
                  <c:v>140.19999999999999</c:v>
                </c:pt>
                <c:pt idx="79">
                  <c:v>140.30000000000001</c:v>
                </c:pt>
                <c:pt idx="80">
                  <c:v>140.4</c:v>
                </c:pt>
                <c:pt idx="81">
                  <c:v>140.6</c:v>
                </c:pt>
                <c:pt idx="82">
                  <c:v>140.69999999999999</c:v>
                </c:pt>
                <c:pt idx="83">
                  <c:v>140.80000000000001</c:v>
                </c:pt>
                <c:pt idx="84">
                  <c:v>140.9</c:v>
                </c:pt>
                <c:pt idx="85">
                  <c:v>141.1</c:v>
                </c:pt>
                <c:pt idx="86">
                  <c:v>141.19999999999999</c:v>
                </c:pt>
                <c:pt idx="87">
                  <c:v>141.30000000000001</c:v>
                </c:pt>
                <c:pt idx="88">
                  <c:v>141.4</c:v>
                </c:pt>
                <c:pt idx="89">
                  <c:v>141.5</c:v>
                </c:pt>
                <c:pt idx="90">
                  <c:v>141.6</c:v>
                </c:pt>
                <c:pt idx="91">
                  <c:v>141.69999999999999</c:v>
                </c:pt>
                <c:pt idx="92">
                  <c:v>141.80000000000001</c:v>
                </c:pt>
                <c:pt idx="93">
                  <c:v>141.9</c:v>
                </c:pt>
                <c:pt idx="94">
                  <c:v>142.1</c:v>
                </c:pt>
                <c:pt idx="95">
                  <c:v>142.19999999999999</c:v>
                </c:pt>
                <c:pt idx="96">
                  <c:v>142.6</c:v>
                </c:pt>
                <c:pt idx="97">
                  <c:v>143.1</c:v>
                </c:pt>
                <c:pt idx="98">
                  <c:v>143.30000000000001</c:v>
                </c:pt>
                <c:pt idx="99">
                  <c:v>143.6</c:v>
                </c:pt>
                <c:pt idx="100">
                  <c:v>143.69999999999999</c:v>
                </c:pt>
                <c:pt idx="101">
                  <c:v>144.1</c:v>
                </c:pt>
                <c:pt idx="102">
                  <c:v>144.30000000000001</c:v>
                </c:pt>
                <c:pt idx="103">
                  <c:v>144.4</c:v>
                </c:pt>
                <c:pt idx="104">
                  <c:v>144.6</c:v>
                </c:pt>
                <c:pt idx="105">
                  <c:v>144.69999999999999</c:v>
                </c:pt>
                <c:pt idx="106">
                  <c:v>144.80000000000001</c:v>
                </c:pt>
                <c:pt idx="107">
                  <c:v>144.9</c:v>
                </c:pt>
                <c:pt idx="108">
                  <c:v>145.1</c:v>
                </c:pt>
                <c:pt idx="109">
                  <c:v>145.19999999999999</c:v>
                </c:pt>
                <c:pt idx="110">
                  <c:v>145.30000000000001</c:v>
                </c:pt>
                <c:pt idx="111">
                  <c:v>145.4</c:v>
                </c:pt>
                <c:pt idx="112">
                  <c:v>145.6</c:v>
                </c:pt>
                <c:pt idx="113">
                  <c:v>145.69999999999999</c:v>
                </c:pt>
                <c:pt idx="114">
                  <c:v>145.80000000000001</c:v>
                </c:pt>
                <c:pt idx="115">
                  <c:v>145.9</c:v>
                </c:pt>
                <c:pt idx="116">
                  <c:v>146.1</c:v>
                </c:pt>
                <c:pt idx="117">
                  <c:v>146.19999999999999</c:v>
                </c:pt>
                <c:pt idx="118">
                  <c:v>146.30000000000001</c:v>
                </c:pt>
                <c:pt idx="119">
                  <c:v>146.4</c:v>
                </c:pt>
                <c:pt idx="120">
                  <c:v>146.6</c:v>
                </c:pt>
                <c:pt idx="121">
                  <c:v>146.80000000000001</c:v>
                </c:pt>
                <c:pt idx="122">
                  <c:v>146.9</c:v>
                </c:pt>
                <c:pt idx="123">
                  <c:v>147</c:v>
                </c:pt>
                <c:pt idx="124">
                  <c:v>147.1</c:v>
                </c:pt>
                <c:pt idx="125">
                  <c:v>147.19999999999999</c:v>
                </c:pt>
                <c:pt idx="126">
                  <c:v>147.30000000000001</c:v>
                </c:pt>
                <c:pt idx="127">
                  <c:v>147.4</c:v>
                </c:pt>
                <c:pt idx="128">
                  <c:v>147.6</c:v>
                </c:pt>
                <c:pt idx="129">
                  <c:v>147.9</c:v>
                </c:pt>
                <c:pt idx="130">
                  <c:v>148.1</c:v>
                </c:pt>
                <c:pt idx="131">
                  <c:v>148.19999999999999</c:v>
                </c:pt>
                <c:pt idx="132">
                  <c:v>148.30000000000001</c:v>
                </c:pt>
                <c:pt idx="133">
                  <c:v>148.6</c:v>
                </c:pt>
                <c:pt idx="134">
                  <c:v>148.69999999999999</c:v>
                </c:pt>
                <c:pt idx="135">
                  <c:v>148.80000000000001</c:v>
                </c:pt>
                <c:pt idx="136">
                  <c:v>148.9</c:v>
                </c:pt>
                <c:pt idx="137">
                  <c:v>149.1</c:v>
                </c:pt>
                <c:pt idx="138">
                  <c:v>149.19999999999999</c:v>
                </c:pt>
                <c:pt idx="139">
                  <c:v>149.30000000000001</c:v>
                </c:pt>
                <c:pt idx="140">
                  <c:v>149.4</c:v>
                </c:pt>
                <c:pt idx="141">
                  <c:v>149.6</c:v>
                </c:pt>
                <c:pt idx="142">
                  <c:v>150.1</c:v>
                </c:pt>
                <c:pt idx="143">
                  <c:v>150.6</c:v>
                </c:pt>
                <c:pt idx="144">
                  <c:v>151.1</c:v>
                </c:pt>
                <c:pt idx="145">
                  <c:v>151.6</c:v>
                </c:pt>
                <c:pt idx="146">
                  <c:v>151.69999999999999</c:v>
                </c:pt>
                <c:pt idx="147">
                  <c:v>151.80000000000001</c:v>
                </c:pt>
                <c:pt idx="148">
                  <c:v>152</c:v>
                </c:pt>
                <c:pt idx="149">
                  <c:v>152.1</c:v>
                </c:pt>
                <c:pt idx="150">
                  <c:v>152.19999999999999</c:v>
                </c:pt>
                <c:pt idx="151">
                  <c:v>152.30000000000001</c:v>
                </c:pt>
                <c:pt idx="152">
                  <c:v>152.5</c:v>
                </c:pt>
                <c:pt idx="153">
                  <c:v>152.6</c:v>
                </c:pt>
                <c:pt idx="154">
                  <c:v>153</c:v>
                </c:pt>
                <c:pt idx="155">
                  <c:v>153.1</c:v>
                </c:pt>
                <c:pt idx="156">
                  <c:v>153.19999999999999</c:v>
                </c:pt>
                <c:pt idx="157">
                  <c:v>153.30000000000001</c:v>
                </c:pt>
                <c:pt idx="158">
                  <c:v>153.5</c:v>
                </c:pt>
                <c:pt idx="159">
                  <c:v>153.6</c:v>
                </c:pt>
                <c:pt idx="160">
                  <c:v>153.69999999999999</c:v>
                </c:pt>
                <c:pt idx="161">
                  <c:v>153.80000000000001</c:v>
                </c:pt>
                <c:pt idx="162">
                  <c:v>153.9</c:v>
                </c:pt>
                <c:pt idx="163">
                  <c:v>154</c:v>
                </c:pt>
                <c:pt idx="164">
                  <c:v>154.1</c:v>
                </c:pt>
                <c:pt idx="165">
                  <c:v>154.19999999999999</c:v>
                </c:pt>
                <c:pt idx="166">
                  <c:v>154.30000000000001</c:v>
                </c:pt>
                <c:pt idx="167">
                  <c:v>154.5</c:v>
                </c:pt>
                <c:pt idx="168">
                  <c:v>154.6</c:v>
                </c:pt>
                <c:pt idx="169">
                  <c:v>154.69999999999999</c:v>
                </c:pt>
                <c:pt idx="170">
                  <c:v>154.80000000000001</c:v>
                </c:pt>
                <c:pt idx="171">
                  <c:v>155</c:v>
                </c:pt>
                <c:pt idx="172">
                  <c:v>155.1</c:v>
                </c:pt>
                <c:pt idx="173">
                  <c:v>155.19999999999999</c:v>
                </c:pt>
                <c:pt idx="174">
                  <c:v>155.30000000000001</c:v>
                </c:pt>
                <c:pt idx="175">
                  <c:v>155.5</c:v>
                </c:pt>
                <c:pt idx="176">
                  <c:v>155.6</c:v>
                </c:pt>
                <c:pt idx="177">
                  <c:v>155.69999999999999</c:v>
                </c:pt>
                <c:pt idx="178">
                  <c:v>155.80000000000001</c:v>
                </c:pt>
                <c:pt idx="179">
                  <c:v>156</c:v>
                </c:pt>
                <c:pt idx="180">
                  <c:v>156.1</c:v>
                </c:pt>
                <c:pt idx="181">
                  <c:v>156.19999999999999</c:v>
                </c:pt>
                <c:pt idx="182">
                  <c:v>156.30000000000001</c:v>
                </c:pt>
                <c:pt idx="183">
                  <c:v>156.5</c:v>
                </c:pt>
                <c:pt idx="184">
                  <c:v>156.6</c:v>
                </c:pt>
                <c:pt idx="185">
                  <c:v>156.69999999999999</c:v>
                </c:pt>
                <c:pt idx="186">
                  <c:v>156.80000000000001</c:v>
                </c:pt>
                <c:pt idx="187">
                  <c:v>157</c:v>
                </c:pt>
                <c:pt idx="188">
                  <c:v>157.1</c:v>
                </c:pt>
                <c:pt idx="189">
                  <c:v>157.19999999999999</c:v>
                </c:pt>
                <c:pt idx="190">
                  <c:v>157.30000000000001</c:v>
                </c:pt>
                <c:pt idx="191">
                  <c:v>157.5</c:v>
                </c:pt>
                <c:pt idx="192">
                  <c:v>157.6</c:v>
                </c:pt>
                <c:pt idx="193">
                  <c:v>157.69999999999999</c:v>
                </c:pt>
                <c:pt idx="194">
                  <c:v>157.80000000000001</c:v>
                </c:pt>
                <c:pt idx="195">
                  <c:v>157.9</c:v>
                </c:pt>
                <c:pt idx="196">
                  <c:v>158</c:v>
                </c:pt>
                <c:pt idx="197">
                  <c:v>158.1</c:v>
                </c:pt>
                <c:pt idx="198">
                  <c:v>158.19999999999999</c:v>
                </c:pt>
                <c:pt idx="199">
                  <c:v>158.30000000000001</c:v>
                </c:pt>
                <c:pt idx="200">
                  <c:v>158.5</c:v>
                </c:pt>
                <c:pt idx="201">
                  <c:v>158.6</c:v>
                </c:pt>
                <c:pt idx="202">
                  <c:v>158.69999999999999</c:v>
                </c:pt>
                <c:pt idx="203">
                  <c:v>158.80000000000001</c:v>
                </c:pt>
                <c:pt idx="204">
                  <c:v>159</c:v>
                </c:pt>
                <c:pt idx="205">
                  <c:v>159.1</c:v>
                </c:pt>
                <c:pt idx="206">
                  <c:v>159.19999999999999</c:v>
                </c:pt>
                <c:pt idx="207">
                  <c:v>159.30000000000001</c:v>
                </c:pt>
                <c:pt idx="208">
                  <c:v>159.5</c:v>
                </c:pt>
                <c:pt idx="209">
                  <c:v>159.6</c:v>
                </c:pt>
                <c:pt idx="210">
                  <c:v>159.69999999999999</c:v>
                </c:pt>
                <c:pt idx="211">
                  <c:v>159.80000000000001</c:v>
                </c:pt>
                <c:pt idx="212">
                  <c:v>160</c:v>
                </c:pt>
                <c:pt idx="213">
                  <c:v>160.1</c:v>
                </c:pt>
                <c:pt idx="214">
                  <c:v>160.30000000000001</c:v>
                </c:pt>
                <c:pt idx="215">
                  <c:v>160.4</c:v>
                </c:pt>
                <c:pt idx="216">
                  <c:v>160.6</c:v>
                </c:pt>
                <c:pt idx="217">
                  <c:v>160.69999999999999</c:v>
                </c:pt>
                <c:pt idx="218">
                  <c:v>160.80000000000001</c:v>
                </c:pt>
                <c:pt idx="219">
                  <c:v>160.9</c:v>
                </c:pt>
                <c:pt idx="220">
                  <c:v>161.1</c:v>
                </c:pt>
                <c:pt idx="221">
                  <c:v>161.19999999999999</c:v>
                </c:pt>
                <c:pt idx="222">
                  <c:v>161.30000000000001</c:v>
                </c:pt>
                <c:pt idx="223">
                  <c:v>161.4</c:v>
                </c:pt>
                <c:pt idx="224">
                  <c:v>161.6</c:v>
                </c:pt>
                <c:pt idx="225">
                  <c:v>161.69999999999999</c:v>
                </c:pt>
                <c:pt idx="226">
                  <c:v>161.80000000000001</c:v>
                </c:pt>
                <c:pt idx="227">
                  <c:v>161.9</c:v>
                </c:pt>
                <c:pt idx="228">
                  <c:v>162.1</c:v>
                </c:pt>
                <c:pt idx="229">
                  <c:v>162.19999999999999</c:v>
                </c:pt>
                <c:pt idx="230">
                  <c:v>162.30000000000001</c:v>
                </c:pt>
                <c:pt idx="231">
                  <c:v>162.4</c:v>
                </c:pt>
                <c:pt idx="232">
                  <c:v>162.6</c:v>
                </c:pt>
                <c:pt idx="233">
                  <c:v>162.69999999999999</c:v>
                </c:pt>
                <c:pt idx="234">
                  <c:v>162.80000000000001</c:v>
                </c:pt>
                <c:pt idx="235">
                  <c:v>162.9</c:v>
                </c:pt>
                <c:pt idx="236">
                  <c:v>163.1</c:v>
                </c:pt>
                <c:pt idx="237">
                  <c:v>163.30000000000001</c:v>
                </c:pt>
                <c:pt idx="238">
                  <c:v>163.4</c:v>
                </c:pt>
                <c:pt idx="239">
                  <c:v>163.6</c:v>
                </c:pt>
                <c:pt idx="240">
                  <c:v>163.69999999999999</c:v>
                </c:pt>
                <c:pt idx="241">
                  <c:v>163.80000000000001</c:v>
                </c:pt>
                <c:pt idx="242">
                  <c:v>163.9</c:v>
                </c:pt>
                <c:pt idx="243">
                  <c:v>164.1</c:v>
                </c:pt>
                <c:pt idx="244">
                  <c:v>164.6</c:v>
                </c:pt>
                <c:pt idx="245">
                  <c:v>164.7</c:v>
                </c:pt>
                <c:pt idx="246">
                  <c:v>164.8</c:v>
                </c:pt>
                <c:pt idx="247">
                  <c:v>164.9</c:v>
                </c:pt>
                <c:pt idx="248">
                  <c:v>165.1</c:v>
                </c:pt>
                <c:pt idx="249">
                  <c:v>165.2</c:v>
                </c:pt>
                <c:pt idx="250">
                  <c:v>165.3</c:v>
                </c:pt>
                <c:pt idx="251">
                  <c:v>165.4</c:v>
                </c:pt>
                <c:pt idx="252">
                  <c:v>165.6</c:v>
                </c:pt>
                <c:pt idx="253">
                  <c:v>165.7</c:v>
                </c:pt>
                <c:pt idx="254">
                  <c:v>165.8</c:v>
                </c:pt>
                <c:pt idx="255">
                  <c:v>165.9</c:v>
                </c:pt>
                <c:pt idx="256">
                  <c:v>166</c:v>
                </c:pt>
                <c:pt idx="257">
                  <c:v>166.1</c:v>
                </c:pt>
                <c:pt idx="258">
                  <c:v>166.2</c:v>
                </c:pt>
                <c:pt idx="259">
                  <c:v>166.3</c:v>
                </c:pt>
                <c:pt idx="260">
                  <c:v>166.4</c:v>
                </c:pt>
                <c:pt idx="261">
                  <c:v>166.6</c:v>
                </c:pt>
                <c:pt idx="262">
                  <c:v>166.7</c:v>
                </c:pt>
                <c:pt idx="263">
                  <c:v>166.8</c:v>
                </c:pt>
                <c:pt idx="264">
                  <c:v>166.9</c:v>
                </c:pt>
                <c:pt idx="265">
                  <c:v>167.1</c:v>
                </c:pt>
                <c:pt idx="266">
                  <c:v>167.6</c:v>
                </c:pt>
                <c:pt idx="267">
                  <c:v>167.7</c:v>
                </c:pt>
                <c:pt idx="268">
                  <c:v>167.8</c:v>
                </c:pt>
                <c:pt idx="269">
                  <c:v>168</c:v>
                </c:pt>
                <c:pt idx="270">
                  <c:v>168.1</c:v>
                </c:pt>
                <c:pt idx="271">
                  <c:v>168.2</c:v>
                </c:pt>
                <c:pt idx="272">
                  <c:v>168.3</c:v>
                </c:pt>
                <c:pt idx="273">
                  <c:v>168.6</c:v>
                </c:pt>
                <c:pt idx="274">
                  <c:v>168.7</c:v>
                </c:pt>
                <c:pt idx="275">
                  <c:v>168.8</c:v>
                </c:pt>
                <c:pt idx="276">
                  <c:v>169</c:v>
                </c:pt>
                <c:pt idx="277">
                  <c:v>169.1</c:v>
                </c:pt>
                <c:pt idx="278">
                  <c:v>169.2</c:v>
                </c:pt>
                <c:pt idx="279">
                  <c:v>169.3</c:v>
                </c:pt>
                <c:pt idx="280">
                  <c:v>169.5</c:v>
                </c:pt>
                <c:pt idx="281">
                  <c:v>169.6</c:v>
                </c:pt>
                <c:pt idx="282">
                  <c:v>169.7</c:v>
                </c:pt>
                <c:pt idx="283">
                  <c:v>169.9</c:v>
                </c:pt>
                <c:pt idx="284">
                  <c:v>170</c:v>
                </c:pt>
                <c:pt idx="285">
                  <c:v>170.1</c:v>
                </c:pt>
                <c:pt idx="286">
                  <c:v>170.2</c:v>
                </c:pt>
                <c:pt idx="287">
                  <c:v>170.4</c:v>
                </c:pt>
                <c:pt idx="288">
                  <c:v>170.5</c:v>
                </c:pt>
                <c:pt idx="289">
                  <c:v>170.6</c:v>
                </c:pt>
                <c:pt idx="290">
                  <c:v>170.7</c:v>
                </c:pt>
                <c:pt idx="291">
                  <c:v>170.9</c:v>
                </c:pt>
                <c:pt idx="292">
                  <c:v>171</c:v>
                </c:pt>
                <c:pt idx="293">
                  <c:v>171.1</c:v>
                </c:pt>
                <c:pt idx="294">
                  <c:v>171.2</c:v>
                </c:pt>
                <c:pt idx="295">
                  <c:v>171.4</c:v>
                </c:pt>
                <c:pt idx="296">
                  <c:v>171.5</c:v>
                </c:pt>
                <c:pt idx="297">
                  <c:v>171.6</c:v>
                </c:pt>
                <c:pt idx="298">
                  <c:v>171.7</c:v>
                </c:pt>
                <c:pt idx="299">
                  <c:v>171.9</c:v>
                </c:pt>
                <c:pt idx="300">
                  <c:v>172</c:v>
                </c:pt>
                <c:pt idx="301">
                  <c:v>172.1</c:v>
                </c:pt>
                <c:pt idx="302">
                  <c:v>172.2</c:v>
                </c:pt>
                <c:pt idx="303">
                  <c:v>172.3</c:v>
                </c:pt>
                <c:pt idx="304">
                  <c:v>172.5</c:v>
                </c:pt>
                <c:pt idx="305">
                  <c:v>172.6</c:v>
                </c:pt>
                <c:pt idx="306">
                  <c:v>172.7</c:v>
                </c:pt>
                <c:pt idx="307">
                  <c:v>172.8</c:v>
                </c:pt>
                <c:pt idx="308">
                  <c:v>173.1</c:v>
                </c:pt>
                <c:pt idx="309">
                  <c:v>173.2</c:v>
                </c:pt>
                <c:pt idx="310">
                  <c:v>173.3</c:v>
                </c:pt>
                <c:pt idx="311">
                  <c:v>173.5</c:v>
                </c:pt>
                <c:pt idx="312">
                  <c:v>173.6</c:v>
                </c:pt>
                <c:pt idx="313">
                  <c:v>173.7</c:v>
                </c:pt>
                <c:pt idx="314">
                  <c:v>173.8</c:v>
                </c:pt>
                <c:pt idx="315">
                  <c:v>174</c:v>
                </c:pt>
                <c:pt idx="316">
                  <c:v>174.1</c:v>
                </c:pt>
                <c:pt idx="317">
                  <c:v>174.2</c:v>
                </c:pt>
                <c:pt idx="318">
                  <c:v>174.3</c:v>
                </c:pt>
                <c:pt idx="319">
                  <c:v>174.5</c:v>
                </c:pt>
                <c:pt idx="320">
                  <c:v>174.6</c:v>
                </c:pt>
                <c:pt idx="321">
                  <c:v>174.7</c:v>
                </c:pt>
                <c:pt idx="322">
                  <c:v>174.8</c:v>
                </c:pt>
                <c:pt idx="323">
                  <c:v>175</c:v>
                </c:pt>
                <c:pt idx="324">
                  <c:v>175.1</c:v>
                </c:pt>
                <c:pt idx="325">
                  <c:v>175.2</c:v>
                </c:pt>
                <c:pt idx="326">
                  <c:v>175.4</c:v>
                </c:pt>
                <c:pt idx="327">
                  <c:v>175.5</c:v>
                </c:pt>
                <c:pt idx="328">
                  <c:v>175.6</c:v>
                </c:pt>
                <c:pt idx="329">
                  <c:v>175.7</c:v>
                </c:pt>
                <c:pt idx="330">
                  <c:v>175.9</c:v>
                </c:pt>
                <c:pt idx="331">
                  <c:v>176</c:v>
                </c:pt>
                <c:pt idx="332">
                  <c:v>176.1</c:v>
                </c:pt>
                <c:pt idx="333">
                  <c:v>176.2</c:v>
                </c:pt>
                <c:pt idx="334">
                  <c:v>176.4</c:v>
                </c:pt>
                <c:pt idx="335">
                  <c:v>176.5</c:v>
                </c:pt>
                <c:pt idx="336">
                  <c:v>176.6</c:v>
                </c:pt>
                <c:pt idx="337">
                  <c:v>176.7</c:v>
                </c:pt>
                <c:pt idx="338">
                  <c:v>176.9</c:v>
                </c:pt>
                <c:pt idx="339">
                  <c:v>177</c:v>
                </c:pt>
                <c:pt idx="340">
                  <c:v>177.1</c:v>
                </c:pt>
                <c:pt idx="341">
                  <c:v>177.2</c:v>
                </c:pt>
                <c:pt idx="342">
                  <c:v>177.4</c:v>
                </c:pt>
                <c:pt idx="343">
                  <c:v>177.5</c:v>
                </c:pt>
                <c:pt idx="344">
                  <c:v>177.6</c:v>
                </c:pt>
                <c:pt idx="345">
                  <c:v>178.1</c:v>
                </c:pt>
                <c:pt idx="346">
                  <c:v>178.2</c:v>
                </c:pt>
                <c:pt idx="347">
                  <c:v>178.3</c:v>
                </c:pt>
                <c:pt idx="348">
                  <c:v>178.4</c:v>
                </c:pt>
                <c:pt idx="349">
                  <c:v>178.5</c:v>
                </c:pt>
                <c:pt idx="350">
                  <c:v>178.6</c:v>
                </c:pt>
                <c:pt idx="351">
                  <c:v>178.7</c:v>
                </c:pt>
                <c:pt idx="352">
                  <c:v>178.8</c:v>
                </c:pt>
                <c:pt idx="353">
                  <c:v>179</c:v>
                </c:pt>
                <c:pt idx="354">
                  <c:v>179.1</c:v>
                </c:pt>
                <c:pt idx="355">
                  <c:v>179.2</c:v>
                </c:pt>
                <c:pt idx="356">
                  <c:v>179.3</c:v>
                </c:pt>
                <c:pt idx="357">
                  <c:v>179.5</c:v>
                </c:pt>
                <c:pt idx="358">
                  <c:v>179.6</c:v>
                </c:pt>
                <c:pt idx="359">
                  <c:v>179.7</c:v>
                </c:pt>
                <c:pt idx="360">
                  <c:v>179.8</c:v>
                </c:pt>
                <c:pt idx="361">
                  <c:v>180</c:v>
                </c:pt>
                <c:pt idx="362">
                  <c:v>180.1</c:v>
                </c:pt>
                <c:pt idx="363">
                  <c:v>180.2</c:v>
                </c:pt>
                <c:pt idx="364">
                  <c:v>180.3</c:v>
                </c:pt>
                <c:pt idx="365">
                  <c:v>180.5</c:v>
                </c:pt>
                <c:pt idx="366">
                  <c:v>180.6</c:v>
                </c:pt>
                <c:pt idx="367">
                  <c:v>180.7</c:v>
                </c:pt>
                <c:pt idx="368">
                  <c:v>180.8</c:v>
                </c:pt>
                <c:pt idx="369">
                  <c:v>181</c:v>
                </c:pt>
                <c:pt idx="370">
                  <c:v>181.5</c:v>
                </c:pt>
                <c:pt idx="371">
                  <c:v>181.6</c:v>
                </c:pt>
                <c:pt idx="372">
                  <c:v>181.7</c:v>
                </c:pt>
                <c:pt idx="373">
                  <c:v>181.9</c:v>
                </c:pt>
                <c:pt idx="374">
                  <c:v>182</c:v>
                </c:pt>
                <c:pt idx="375">
                  <c:v>182.1</c:v>
                </c:pt>
                <c:pt idx="376">
                  <c:v>182.2</c:v>
                </c:pt>
                <c:pt idx="377">
                  <c:v>182.4</c:v>
                </c:pt>
                <c:pt idx="378">
                  <c:v>182.5</c:v>
                </c:pt>
                <c:pt idx="379">
                  <c:v>182.6</c:v>
                </c:pt>
                <c:pt idx="380">
                  <c:v>182.7</c:v>
                </c:pt>
                <c:pt idx="381">
                  <c:v>182.9</c:v>
                </c:pt>
                <c:pt idx="382">
                  <c:v>183</c:v>
                </c:pt>
                <c:pt idx="383">
                  <c:v>183.1</c:v>
                </c:pt>
                <c:pt idx="384">
                  <c:v>183.2</c:v>
                </c:pt>
                <c:pt idx="385">
                  <c:v>183.4</c:v>
                </c:pt>
                <c:pt idx="386">
                  <c:v>183.5</c:v>
                </c:pt>
                <c:pt idx="387">
                  <c:v>183.6</c:v>
                </c:pt>
                <c:pt idx="388">
                  <c:v>183.7</c:v>
                </c:pt>
                <c:pt idx="389">
                  <c:v>183.8</c:v>
                </c:pt>
                <c:pt idx="390">
                  <c:v>183.9</c:v>
                </c:pt>
                <c:pt idx="391">
                  <c:v>184</c:v>
                </c:pt>
                <c:pt idx="392">
                  <c:v>184.1</c:v>
                </c:pt>
                <c:pt idx="393">
                  <c:v>184.2</c:v>
                </c:pt>
                <c:pt idx="394">
                  <c:v>184.4</c:v>
                </c:pt>
                <c:pt idx="395">
                  <c:v>184.5</c:v>
                </c:pt>
                <c:pt idx="396">
                  <c:v>184.6</c:v>
                </c:pt>
                <c:pt idx="397">
                  <c:v>184.7</c:v>
                </c:pt>
                <c:pt idx="398">
                  <c:v>184.9</c:v>
                </c:pt>
                <c:pt idx="399">
                  <c:v>185</c:v>
                </c:pt>
                <c:pt idx="400">
                  <c:v>185.1</c:v>
                </c:pt>
                <c:pt idx="401">
                  <c:v>185.2</c:v>
                </c:pt>
                <c:pt idx="402">
                  <c:v>185.4</c:v>
                </c:pt>
                <c:pt idx="403">
                  <c:v>185.5</c:v>
                </c:pt>
                <c:pt idx="404">
                  <c:v>185.6</c:v>
                </c:pt>
                <c:pt idx="405">
                  <c:v>185.7</c:v>
                </c:pt>
                <c:pt idx="406">
                  <c:v>185.9</c:v>
                </c:pt>
                <c:pt idx="407">
                  <c:v>186</c:v>
                </c:pt>
                <c:pt idx="408">
                  <c:v>186.1</c:v>
                </c:pt>
                <c:pt idx="409">
                  <c:v>186.2</c:v>
                </c:pt>
                <c:pt idx="410">
                  <c:v>186.4</c:v>
                </c:pt>
                <c:pt idx="411">
                  <c:v>186.5</c:v>
                </c:pt>
                <c:pt idx="412">
                  <c:v>186.6</c:v>
                </c:pt>
                <c:pt idx="413">
                  <c:v>186.7</c:v>
                </c:pt>
                <c:pt idx="414">
                  <c:v>186.9</c:v>
                </c:pt>
                <c:pt idx="415">
                  <c:v>187</c:v>
                </c:pt>
                <c:pt idx="416">
                  <c:v>187.1</c:v>
                </c:pt>
                <c:pt idx="417">
                  <c:v>187.2</c:v>
                </c:pt>
                <c:pt idx="418">
                  <c:v>187.4</c:v>
                </c:pt>
                <c:pt idx="419">
                  <c:v>187.5</c:v>
                </c:pt>
                <c:pt idx="420">
                  <c:v>187.6</c:v>
                </c:pt>
                <c:pt idx="421">
                  <c:v>187.7</c:v>
                </c:pt>
                <c:pt idx="422">
                  <c:v>187.9</c:v>
                </c:pt>
                <c:pt idx="423">
                  <c:v>188</c:v>
                </c:pt>
                <c:pt idx="424">
                  <c:v>188.1</c:v>
                </c:pt>
                <c:pt idx="425">
                  <c:v>188.2</c:v>
                </c:pt>
                <c:pt idx="426">
                  <c:v>188.4</c:v>
                </c:pt>
                <c:pt idx="427">
                  <c:v>188.5</c:v>
                </c:pt>
                <c:pt idx="428">
                  <c:v>188.6</c:v>
                </c:pt>
                <c:pt idx="429">
                  <c:v>188.8</c:v>
                </c:pt>
                <c:pt idx="430">
                  <c:v>188.9</c:v>
                </c:pt>
                <c:pt idx="431">
                  <c:v>189</c:v>
                </c:pt>
                <c:pt idx="432">
                  <c:v>189.1</c:v>
                </c:pt>
                <c:pt idx="433">
                  <c:v>189.2</c:v>
                </c:pt>
                <c:pt idx="434">
                  <c:v>189.4</c:v>
                </c:pt>
                <c:pt idx="435">
                  <c:v>189.5</c:v>
                </c:pt>
                <c:pt idx="436">
                  <c:v>189.6</c:v>
                </c:pt>
                <c:pt idx="437">
                  <c:v>189.7</c:v>
                </c:pt>
                <c:pt idx="438">
                  <c:v>189.9</c:v>
                </c:pt>
                <c:pt idx="439">
                  <c:v>190</c:v>
                </c:pt>
                <c:pt idx="440">
                  <c:v>190.1</c:v>
                </c:pt>
                <c:pt idx="441">
                  <c:v>190.2</c:v>
                </c:pt>
                <c:pt idx="442">
                  <c:v>190.4</c:v>
                </c:pt>
                <c:pt idx="443">
                  <c:v>190.6</c:v>
                </c:pt>
                <c:pt idx="444">
                  <c:v>190.9</c:v>
                </c:pt>
                <c:pt idx="445">
                  <c:v>191</c:v>
                </c:pt>
                <c:pt idx="446">
                  <c:v>191.1</c:v>
                </c:pt>
                <c:pt idx="447">
                  <c:v>191.5</c:v>
                </c:pt>
                <c:pt idx="448">
                  <c:v>191.6</c:v>
                </c:pt>
                <c:pt idx="449">
                  <c:v>191.7</c:v>
                </c:pt>
                <c:pt idx="450">
                  <c:v>191.9</c:v>
                </c:pt>
                <c:pt idx="451">
                  <c:v>192</c:v>
                </c:pt>
                <c:pt idx="452">
                  <c:v>192.1</c:v>
                </c:pt>
                <c:pt idx="453">
                  <c:v>192.2</c:v>
                </c:pt>
                <c:pt idx="454">
                  <c:v>192.4</c:v>
                </c:pt>
                <c:pt idx="455">
                  <c:v>192.5</c:v>
                </c:pt>
                <c:pt idx="456">
                  <c:v>192.6</c:v>
                </c:pt>
                <c:pt idx="457">
                  <c:v>192.7</c:v>
                </c:pt>
                <c:pt idx="458">
                  <c:v>192.9</c:v>
                </c:pt>
                <c:pt idx="459">
                  <c:v>193</c:v>
                </c:pt>
                <c:pt idx="460">
                  <c:v>193.1</c:v>
                </c:pt>
                <c:pt idx="461">
                  <c:v>193.2</c:v>
                </c:pt>
                <c:pt idx="462">
                  <c:v>193.4</c:v>
                </c:pt>
                <c:pt idx="463">
                  <c:v>193.5</c:v>
                </c:pt>
                <c:pt idx="464">
                  <c:v>193.6</c:v>
                </c:pt>
                <c:pt idx="465">
                  <c:v>193.7</c:v>
                </c:pt>
                <c:pt idx="466">
                  <c:v>193.9</c:v>
                </c:pt>
                <c:pt idx="467">
                  <c:v>194</c:v>
                </c:pt>
                <c:pt idx="468">
                  <c:v>194.1</c:v>
                </c:pt>
                <c:pt idx="469">
                  <c:v>194.2</c:v>
                </c:pt>
                <c:pt idx="470">
                  <c:v>194.4</c:v>
                </c:pt>
                <c:pt idx="471">
                  <c:v>194.5</c:v>
                </c:pt>
                <c:pt idx="472">
                  <c:v>194.6</c:v>
                </c:pt>
                <c:pt idx="473">
                  <c:v>194.7</c:v>
                </c:pt>
                <c:pt idx="474">
                  <c:v>194.9</c:v>
                </c:pt>
                <c:pt idx="475">
                  <c:v>195</c:v>
                </c:pt>
                <c:pt idx="476">
                  <c:v>195.1</c:v>
                </c:pt>
                <c:pt idx="477">
                  <c:v>195.2</c:v>
                </c:pt>
                <c:pt idx="478">
                  <c:v>195.4</c:v>
                </c:pt>
                <c:pt idx="479">
                  <c:v>195.5</c:v>
                </c:pt>
                <c:pt idx="480">
                  <c:v>195.6</c:v>
                </c:pt>
                <c:pt idx="481">
                  <c:v>195.7</c:v>
                </c:pt>
                <c:pt idx="482">
                  <c:v>195.9</c:v>
                </c:pt>
                <c:pt idx="483">
                  <c:v>196</c:v>
                </c:pt>
                <c:pt idx="484">
                  <c:v>196.1</c:v>
                </c:pt>
                <c:pt idx="485">
                  <c:v>196.2</c:v>
                </c:pt>
                <c:pt idx="486">
                  <c:v>196.4</c:v>
                </c:pt>
                <c:pt idx="487">
                  <c:v>196.5</c:v>
                </c:pt>
                <c:pt idx="488">
                  <c:v>196.6</c:v>
                </c:pt>
                <c:pt idx="489">
                  <c:v>196.7</c:v>
                </c:pt>
                <c:pt idx="490">
                  <c:v>196.9</c:v>
                </c:pt>
                <c:pt idx="491">
                  <c:v>197.1</c:v>
                </c:pt>
                <c:pt idx="492">
                  <c:v>197.2</c:v>
                </c:pt>
                <c:pt idx="493">
                  <c:v>197.4</c:v>
                </c:pt>
                <c:pt idx="494">
                  <c:v>197.5</c:v>
                </c:pt>
                <c:pt idx="495">
                  <c:v>197.6</c:v>
                </c:pt>
                <c:pt idx="496">
                  <c:v>197.7</c:v>
                </c:pt>
                <c:pt idx="497">
                  <c:v>197.9</c:v>
                </c:pt>
                <c:pt idx="498">
                  <c:v>198</c:v>
                </c:pt>
                <c:pt idx="499">
                  <c:v>198.1</c:v>
                </c:pt>
                <c:pt idx="500">
                  <c:v>198.2</c:v>
                </c:pt>
                <c:pt idx="501">
                  <c:v>198.4</c:v>
                </c:pt>
                <c:pt idx="502">
                  <c:v>198.6</c:v>
                </c:pt>
                <c:pt idx="503">
                  <c:v>199.1</c:v>
                </c:pt>
                <c:pt idx="504">
                  <c:v>199.2</c:v>
                </c:pt>
                <c:pt idx="505">
                  <c:v>199.4</c:v>
                </c:pt>
                <c:pt idx="506">
                  <c:v>199.5</c:v>
                </c:pt>
                <c:pt idx="507">
                  <c:v>199.6</c:v>
                </c:pt>
                <c:pt idx="508">
                  <c:v>199.7</c:v>
                </c:pt>
                <c:pt idx="509">
                  <c:v>199.8</c:v>
                </c:pt>
                <c:pt idx="510">
                  <c:v>199.9</c:v>
                </c:pt>
                <c:pt idx="511">
                  <c:v>200</c:v>
                </c:pt>
                <c:pt idx="512">
                  <c:v>200.1</c:v>
                </c:pt>
                <c:pt idx="513">
                  <c:v>200.2</c:v>
                </c:pt>
                <c:pt idx="514">
                  <c:v>200.4</c:v>
                </c:pt>
                <c:pt idx="515">
                  <c:v>200.5</c:v>
                </c:pt>
                <c:pt idx="516">
                  <c:v>200.6</c:v>
                </c:pt>
                <c:pt idx="517">
                  <c:v>200.7</c:v>
                </c:pt>
                <c:pt idx="518">
                  <c:v>200.9</c:v>
                </c:pt>
                <c:pt idx="519">
                  <c:v>201</c:v>
                </c:pt>
                <c:pt idx="520">
                  <c:v>201.1</c:v>
                </c:pt>
                <c:pt idx="521">
                  <c:v>201.2</c:v>
                </c:pt>
                <c:pt idx="522">
                  <c:v>201.4</c:v>
                </c:pt>
                <c:pt idx="523">
                  <c:v>201.5</c:v>
                </c:pt>
                <c:pt idx="524">
                  <c:v>201.6</c:v>
                </c:pt>
                <c:pt idx="525">
                  <c:v>201.7</c:v>
                </c:pt>
                <c:pt idx="526">
                  <c:v>201.9</c:v>
                </c:pt>
                <c:pt idx="527">
                  <c:v>202</c:v>
                </c:pt>
                <c:pt idx="528">
                  <c:v>202.1</c:v>
                </c:pt>
                <c:pt idx="529">
                  <c:v>202.2</c:v>
                </c:pt>
                <c:pt idx="530">
                  <c:v>202.4</c:v>
                </c:pt>
                <c:pt idx="531">
                  <c:v>202.5</c:v>
                </c:pt>
                <c:pt idx="532">
                  <c:v>202.6</c:v>
                </c:pt>
                <c:pt idx="533">
                  <c:v>202.7</c:v>
                </c:pt>
                <c:pt idx="534">
                  <c:v>202.9</c:v>
                </c:pt>
                <c:pt idx="535">
                  <c:v>203</c:v>
                </c:pt>
                <c:pt idx="536">
                  <c:v>203.1</c:v>
                </c:pt>
                <c:pt idx="537">
                  <c:v>203.2</c:v>
                </c:pt>
                <c:pt idx="538">
                  <c:v>203.4</c:v>
                </c:pt>
                <c:pt idx="539">
                  <c:v>203.5</c:v>
                </c:pt>
                <c:pt idx="540">
                  <c:v>203.6</c:v>
                </c:pt>
                <c:pt idx="541">
                  <c:v>203.7</c:v>
                </c:pt>
                <c:pt idx="542">
                  <c:v>203.9</c:v>
                </c:pt>
                <c:pt idx="543">
                  <c:v>204</c:v>
                </c:pt>
                <c:pt idx="544">
                  <c:v>204.1</c:v>
                </c:pt>
                <c:pt idx="545">
                  <c:v>204.2</c:v>
                </c:pt>
                <c:pt idx="546">
                  <c:v>204.4</c:v>
                </c:pt>
                <c:pt idx="547">
                  <c:v>204.5</c:v>
                </c:pt>
                <c:pt idx="548">
                  <c:v>204.6</c:v>
                </c:pt>
                <c:pt idx="549">
                  <c:v>204.7</c:v>
                </c:pt>
                <c:pt idx="550">
                  <c:v>204.9</c:v>
                </c:pt>
                <c:pt idx="551">
                  <c:v>205</c:v>
                </c:pt>
                <c:pt idx="552">
                  <c:v>205.1</c:v>
                </c:pt>
                <c:pt idx="553">
                  <c:v>205.2</c:v>
                </c:pt>
                <c:pt idx="554">
                  <c:v>205.3</c:v>
                </c:pt>
                <c:pt idx="555">
                  <c:v>205.4</c:v>
                </c:pt>
                <c:pt idx="556">
                  <c:v>205.5</c:v>
                </c:pt>
                <c:pt idx="557">
                  <c:v>205.6</c:v>
                </c:pt>
                <c:pt idx="558">
                  <c:v>205.7</c:v>
                </c:pt>
                <c:pt idx="559">
                  <c:v>205.9</c:v>
                </c:pt>
                <c:pt idx="560">
                  <c:v>206</c:v>
                </c:pt>
                <c:pt idx="561">
                  <c:v>206.1</c:v>
                </c:pt>
                <c:pt idx="562">
                  <c:v>206.2</c:v>
                </c:pt>
                <c:pt idx="563">
                  <c:v>206.3</c:v>
                </c:pt>
                <c:pt idx="564">
                  <c:v>206.4</c:v>
                </c:pt>
                <c:pt idx="565">
                  <c:v>206.5</c:v>
                </c:pt>
                <c:pt idx="566">
                  <c:v>206.6</c:v>
                </c:pt>
                <c:pt idx="567">
                  <c:v>206.7</c:v>
                </c:pt>
                <c:pt idx="568">
                  <c:v>206.9</c:v>
                </c:pt>
                <c:pt idx="569">
                  <c:v>207</c:v>
                </c:pt>
                <c:pt idx="570">
                  <c:v>207.1</c:v>
                </c:pt>
                <c:pt idx="571">
                  <c:v>207.2</c:v>
                </c:pt>
                <c:pt idx="572">
                  <c:v>207.4</c:v>
                </c:pt>
                <c:pt idx="573">
                  <c:v>207.5</c:v>
                </c:pt>
                <c:pt idx="574">
                  <c:v>207.6</c:v>
                </c:pt>
                <c:pt idx="575">
                  <c:v>207.9</c:v>
                </c:pt>
                <c:pt idx="576">
                  <c:v>208</c:v>
                </c:pt>
                <c:pt idx="577">
                  <c:v>208.1</c:v>
                </c:pt>
                <c:pt idx="578">
                  <c:v>208.2</c:v>
                </c:pt>
                <c:pt idx="579">
                  <c:v>208.3</c:v>
                </c:pt>
                <c:pt idx="580">
                  <c:v>208.4</c:v>
                </c:pt>
                <c:pt idx="581">
                  <c:v>208.5</c:v>
                </c:pt>
                <c:pt idx="582">
                  <c:v>208.6</c:v>
                </c:pt>
                <c:pt idx="583">
                  <c:v>208.7</c:v>
                </c:pt>
                <c:pt idx="584">
                  <c:v>208.8</c:v>
                </c:pt>
                <c:pt idx="585">
                  <c:v>208.9</c:v>
                </c:pt>
                <c:pt idx="586">
                  <c:v>209</c:v>
                </c:pt>
                <c:pt idx="587">
                  <c:v>209.1</c:v>
                </c:pt>
                <c:pt idx="588">
                  <c:v>209.2</c:v>
                </c:pt>
                <c:pt idx="589">
                  <c:v>209.3</c:v>
                </c:pt>
                <c:pt idx="590">
                  <c:v>209.4</c:v>
                </c:pt>
                <c:pt idx="591">
                  <c:v>209.6</c:v>
                </c:pt>
                <c:pt idx="592">
                  <c:v>209.7</c:v>
                </c:pt>
                <c:pt idx="593">
                  <c:v>209.9</c:v>
                </c:pt>
                <c:pt idx="594">
                  <c:v>210</c:v>
                </c:pt>
                <c:pt idx="595">
                  <c:v>210.1</c:v>
                </c:pt>
                <c:pt idx="596">
                  <c:v>210.2</c:v>
                </c:pt>
                <c:pt idx="597">
                  <c:v>210.3</c:v>
                </c:pt>
                <c:pt idx="598">
                  <c:v>210.4</c:v>
                </c:pt>
                <c:pt idx="599">
                  <c:v>210.5</c:v>
                </c:pt>
                <c:pt idx="600">
                  <c:v>210.6</c:v>
                </c:pt>
                <c:pt idx="601">
                  <c:v>210.7</c:v>
                </c:pt>
                <c:pt idx="602">
                  <c:v>210.8</c:v>
                </c:pt>
                <c:pt idx="603">
                  <c:v>210.9</c:v>
                </c:pt>
                <c:pt idx="604">
                  <c:v>211</c:v>
                </c:pt>
                <c:pt idx="605">
                  <c:v>211.1</c:v>
                </c:pt>
                <c:pt idx="606">
                  <c:v>211.2</c:v>
                </c:pt>
                <c:pt idx="607">
                  <c:v>211.3</c:v>
                </c:pt>
                <c:pt idx="608">
                  <c:v>211.4</c:v>
                </c:pt>
                <c:pt idx="609">
                  <c:v>211.5</c:v>
                </c:pt>
                <c:pt idx="610">
                  <c:v>211.6</c:v>
                </c:pt>
                <c:pt idx="611">
                  <c:v>211.7</c:v>
                </c:pt>
                <c:pt idx="612">
                  <c:v>211.8</c:v>
                </c:pt>
                <c:pt idx="613">
                  <c:v>211.9</c:v>
                </c:pt>
                <c:pt idx="614">
                  <c:v>212</c:v>
                </c:pt>
                <c:pt idx="615">
                  <c:v>212.1</c:v>
                </c:pt>
                <c:pt idx="616">
                  <c:v>212.2</c:v>
                </c:pt>
                <c:pt idx="617">
                  <c:v>212.3</c:v>
                </c:pt>
                <c:pt idx="618">
                  <c:v>212.4</c:v>
                </c:pt>
                <c:pt idx="619">
                  <c:v>212.5</c:v>
                </c:pt>
                <c:pt idx="620">
                  <c:v>212.6</c:v>
                </c:pt>
                <c:pt idx="621">
                  <c:v>212.7</c:v>
                </c:pt>
                <c:pt idx="622">
                  <c:v>212.8</c:v>
                </c:pt>
                <c:pt idx="623">
                  <c:v>212.9</c:v>
                </c:pt>
                <c:pt idx="624">
                  <c:v>213</c:v>
                </c:pt>
                <c:pt idx="625">
                  <c:v>213.1</c:v>
                </c:pt>
                <c:pt idx="626">
                  <c:v>213.2</c:v>
                </c:pt>
                <c:pt idx="627">
                  <c:v>213.3</c:v>
                </c:pt>
                <c:pt idx="628">
                  <c:v>213.4</c:v>
                </c:pt>
                <c:pt idx="629">
                  <c:v>213.5</c:v>
                </c:pt>
                <c:pt idx="630">
                  <c:v>213.6</c:v>
                </c:pt>
                <c:pt idx="631">
                  <c:v>213.7</c:v>
                </c:pt>
                <c:pt idx="632">
                  <c:v>213.9</c:v>
                </c:pt>
                <c:pt idx="633">
                  <c:v>214</c:v>
                </c:pt>
                <c:pt idx="634">
                  <c:v>214.1</c:v>
                </c:pt>
                <c:pt idx="635">
                  <c:v>214.2</c:v>
                </c:pt>
                <c:pt idx="636">
                  <c:v>214.4</c:v>
                </c:pt>
                <c:pt idx="637">
                  <c:v>214.5</c:v>
                </c:pt>
                <c:pt idx="638">
                  <c:v>214.6</c:v>
                </c:pt>
                <c:pt idx="639">
                  <c:v>214.7</c:v>
                </c:pt>
                <c:pt idx="640">
                  <c:v>214.9</c:v>
                </c:pt>
                <c:pt idx="641">
                  <c:v>215</c:v>
                </c:pt>
                <c:pt idx="642">
                  <c:v>215.1</c:v>
                </c:pt>
                <c:pt idx="643">
                  <c:v>215.2</c:v>
                </c:pt>
                <c:pt idx="644">
                  <c:v>215.3</c:v>
                </c:pt>
                <c:pt idx="645">
                  <c:v>215.4</c:v>
                </c:pt>
                <c:pt idx="646">
                  <c:v>215.5</c:v>
                </c:pt>
                <c:pt idx="647">
                  <c:v>215.6</c:v>
                </c:pt>
                <c:pt idx="648">
                  <c:v>215.7</c:v>
                </c:pt>
                <c:pt idx="649">
                  <c:v>215.9</c:v>
                </c:pt>
                <c:pt idx="650">
                  <c:v>216</c:v>
                </c:pt>
                <c:pt idx="651">
                  <c:v>216.1</c:v>
                </c:pt>
                <c:pt idx="652">
                  <c:v>216.2</c:v>
                </c:pt>
                <c:pt idx="653">
                  <c:v>216.3</c:v>
                </c:pt>
                <c:pt idx="654">
                  <c:v>216.4</c:v>
                </c:pt>
                <c:pt idx="655">
                  <c:v>216.5</c:v>
                </c:pt>
                <c:pt idx="656">
                  <c:v>216.6</c:v>
                </c:pt>
                <c:pt idx="657">
                  <c:v>216.7</c:v>
                </c:pt>
                <c:pt idx="658">
                  <c:v>216.8</c:v>
                </c:pt>
                <c:pt idx="659">
                  <c:v>216.9</c:v>
                </c:pt>
                <c:pt idx="660">
                  <c:v>217</c:v>
                </c:pt>
                <c:pt idx="661">
                  <c:v>217.1</c:v>
                </c:pt>
                <c:pt idx="662">
                  <c:v>217.2</c:v>
                </c:pt>
                <c:pt idx="663">
                  <c:v>217.3</c:v>
                </c:pt>
                <c:pt idx="664">
                  <c:v>217.4</c:v>
                </c:pt>
                <c:pt idx="665">
                  <c:v>217.5</c:v>
                </c:pt>
                <c:pt idx="666">
                  <c:v>217.6</c:v>
                </c:pt>
                <c:pt idx="667">
                  <c:v>217.7</c:v>
                </c:pt>
                <c:pt idx="668">
                  <c:v>217.8</c:v>
                </c:pt>
                <c:pt idx="669">
                  <c:v>217.9</c:v>
                </c:pt>
                <c:pt idx="670">
                  <c:v>218</c:v>
                </c:pt>
                <c:pt idx="671">
                  <c:v>218.1</c:v>
                </c:pt>
                <c:pt idx="672">
                  <c:v>218.2</c:v>
                </c:pt>
                <c:pt idx="673">
                  <c:v>218.3</c:v>
                </c:pt>
                <c:pt idx="674">
                  <c:v>218.4</c:v>
                </c:pt>
                <c:pt idx="675">
                  <c:v>218.5</c:v>
                </c:pt>
                <c:pt idx="676">
                  <c:v>218.6</c:v>
                </c:pt>
                <c:pt idx="677">
                  <c:v>218.7</c:v>
                </c:pt>
                <c:pt idx="678">
                  <c:v>218.8</c:v>
                </c:pt>
                <c:pt idx="679">
                  <c:v>219</c:v>
                </c:pt>
                <c:pt idx="680">
                  <c:v>219.1</c:v>
                </c:pt>
                <c:pt idx="681">
                  <c:v>219.2</c:v>
                </c:pt>
                <c:pt idx="682">
                  <c:v>219.3</c:v>
                </c:pt>
                <c:pt idx="683">
                  <c:v>219.4</c:v>
                </c:pt>
                <c:pt idx="684">
                  <c:v>219.5</c:v>
                </c:pt>
                <c:pt idx="685">
                  <c:v>219.6</c:v>
                </c:pt>
                <c:pt idx="686">
                  <c:v>219.7</c:v>
                </c:pt>
                <c:pt idx="687">
                  <c:v>219.8</c:v>
                </c:pt>
                <c:pt idx="688">
                  <c:v>219.9</c:v>
                </c:pt>
                <c:pt idx="689">
                  <c:v>220</c:v>
                </c:pt>
                <c:pt idx="690">
                  <c:v>220.1</c:v>
                </c:pt>
                <c:pt idx="691">
                  <c:v>220.2</c:v>
                </c:pt>
                <c:pt idx="692">
                  <c:v>220.3</c:v>
                </c:pt>
                <c:pt idx="693">
                  <c:v>220.4</c:v>
                </c:pt>
                <c:pt idx="694">
                  <c:v>220.5</c:v>
                </c:pt>
                <c:pt idx="695">
                  <c:v>220.6</c:v>
                </c:pt>
                <c:pt idx="696">
                  <c:v>221.1</c:v>
                </c:pt>
                <c:pt idx="697">
                  <c:v>221.4</c:v>
                </c:pt>
                <c:pt idx="698">
                  <c:v>221.5</c:v>
                </c:pt>
                <c:pt idx="699">
                  <c:v>221.6</c:v>
                </c:pt>
                <c:pt idx="700">
                  <c:v>221.7</c:v>
                </c:pt>
                <c:pt idx="701">
                  <c:v>221.8</c:v>
                </c:pt>
                <c:pt idx="702">
                  <c:v>221.9</c:v>
                </c:pt>
                <c:pt idx="703">
                  <c:v>222</c:v>
                </c:pt>
                <c:pt idx="704">
                  <c:v>222.1</c:v>
                </c:pt>
                <c:pt idx="705">
                  <c:v>222.2</c:v>
                </c:pt>
                <c:pt idx="706">
                  <c:v>222.3</c:v>
                </c:pt>
                <c:pt idx="707">
                  <c:v>222.4</c:v>
                </c:pt>
                <c:pt idx="708">
                  <c:v>222.5</c:v>
                </c:pt>
                <c:pt idx="709">
                  <c:v>222.7</c:v>
                </c:pt>
                <c:pt idx="710">
                  <c:v>222.8</c:v>
                </c:pt>
                <c:pt idx="711">
                  <c:v>223.1</c:v>
                </c:pt>
                <c:pt idx="712">
                  <c:v>223.2</c:v>
                </c:pt>
                <c:pt idx="713">
                  <c:v>223.3</c:v>
                </c:pt>
                <c:pt idx="714">
                  <c:v>223.4</c:v>
                </c:pt>
                <c:pt idx="715">
                  <c:v>223.5</c:v>
                </c:pt>
                <c:pt idx="716">
                  <c:v>223.6</c:v>
                </c:pt>
                <c:pt idx="717">
                  <c:v>223.7</c:v>
                </c:pt>
                <c:pt idx="718">
                  <c:v>223.8</c:v>
                </c:pt>
                <c:pt idx="719">
                  <c:v>223.9</c:v>
                </c:pt>
                <c:pt idx="720">
                  <c:v>224</c:v>
                </c:pt>
                <c:pt idx="721">
                  <c:v>224.1</c:v>
                </c:pt>
                <c:pt idx="722">
                  <c:v>224.4</c:v>
                </c:pt>
                <c:pt idx="723">
                  <c:v>224.5</c:v>
                </c:pt>
                <c:pt idx="724">
                  <c:v>224.6</c:v>
                </c:pt>
                <c:pt idx="725">
                  <c:v>224.7</c:v>
                </c:pt>
                <c:pt idx="726">
                  <c:v>224.8</c:v>
                </c:pt>
                <c:pt idx="727">
                  <c:v>224.9</c:v>
                </c:pt>
                <c:pt idx="728">
                  <c:v>225</c:v>
                </c:pt>
                <c:pt idx="729">
                  <c:v>225.1</c:v>
                </c:pt>
                <c:pt idx="730">
                  <c:v>225.2</c:v>
                </c:pt>
                <c:pt idx="731">
                  <c:v>225.3</c:v>
                </c:pt>
                <c:pt idx="732">
                  <c:v>225.4</c:v>
                </c:pt>
                <c:pt idx="733">
                  <c:v>225.5</c:v>
                </c:pt>
                <c:pt idx="734">
                  <c:v>225.6</c:v>
                </c:pt>
                <c:pt idx="735">
                  <c:v>225.7</c:v>
                </c:pt>
                <c:pt idx="736">
                  <c:v>225.8</c:v>
                </c:pt>
                <c:pt idx="737">
                  <c:v>225.9</c:v>
                </c:pt>
                <c:pt idx="738">
                  <c:v>226</c:v>
                </c:pt>
                <c:pt idx="739">
                  <c:v>226.1</c:v>
                </c:pt>
                <c:pt idx="740">
                  <c:v>226.2</c:v>
                </c:pt>
                <c:pt idx="741">
                  <c:v>226.5</c:v>
                </c:pt>
                <c:pt idx="742">
                  <c:v>226.6</c:v>
                </c:pt>
                <c:pt idx="743">
                  <c:v>226.8</c:v>
                </c:pt>
                <c:pt idx="744">
                  <c:v>226.9</c:v>
                </c:pt>
                <c:pt idx="745">
                  <c:v>227</c:v>
                </c:pt>
                <c:pt idx="746">
                  <c:v>227.1</c:v>
                </c:pt>
                <c:pt idx="747">
                  <c:v>227.3</c:v>
                </c:pt>
                <c:pt idx="748">
                  <c:v>227.4</c:v>
                </c:pt>
                <c:pt idx="749">
                  <c:v>227.5</c:v>
                </c:pt>
                <c:pt idx="750">
                  <c:v>227.6</c:v>
                </c:pt>
                <c:pt idx="751">
                  <c:v>228.1</c:v>
                </c:pt>
                <c:pt idx="752">
                  <c:v>228.2</c:v>
                </c:pt>
                <c:pt idx="753">
                  <c:v>228.3</c:v>
                </c:pt>
                <c:pt idx="754">
                  <c:v>228.4</c:v>
                </c:pt>
                <c:pt idx="755">
                  <c:v>228.5</c:v>
                </c:pt>
                <c:pt idx="756">
                  <c:v>228.6</c:v>
                </c:pt>
                <c:pt idx="757">
                  <c:v>228.8</c:v>
                </c:pt>
                <c:pt idx="758">
                  <c:v>228.9</c:v>
                </c:pt>
                <c:pt idx="759">
                  <c:v>229</c:v>
                </c:pt>
                <c:pt idx="760">
                  <c:v>229.1</c:v>
                </c:pt>
                <c:pt idx="761">
                  <c:v>229.2</c:v>
                </c:pt>
                <c:pt idx="762">
                  <c:v>229.4</c:v>
                </c:pt>
                <c:pt idx="763">
                  <c:v>229.5</c:v>
                </c:pt>
                <c:pt idx="764">
                  <c:v>229.6</c:v>
                </c:pt>
                <c:pt idx="765">
                  <c:v>229.8</c:v>
                </c:pt>
                <c:pt idx="766">
                  <c:v>229.9</c:v>
                </c:pt>
                <c:pt idx="767">
                  <c:v>230</c:v>
                </c:pt>
                <c:pt idx="768">
                  <c:v>230.1</c:v>
                </c:pt>
                <c:pt idx="769">
                  <c:v>230.5</c:v>
                </c:pt>
                <c:pt idx="770">
                  <c:v>230.6</c:v>
                </c:pt>
                <c:pt idx="771">
                  <c:v>230.8</c:v>
                </c:pt>
                <c:pt idx="772">
                  <c:v>230.9</c:v>
                </c:pt>
                <c:pt idx="773">
                  <c:v>231.1</c:v>
                </c:pt>
                <c:pt idx="774">
                  <c:v>231.4</c:v>
                </c:pt>
                <c:pt idx="775">
                  <c:v>231.5</c:v>
                </c:pt>
                <c:pt idx="776">
                  <c:v>231.6</c:v>
                </c:pt>
                <c:pt idx="777">
                  <c:v>231.7</c:v>
                </c:pt>
                <c:pt idx="778">
                  <c:v>231.8</c:v>
                </c:pt>
                <c:pt idx="779">
                  <c:v>231.9</c:v>
                </c:pt>
                <c:pt idx="780">
                  <c:v>232</c:v>
                </c:pt>
                <c:pt idx="781">
                  <c:v>232.1</c:v>
                </c:pt>
                <c:pt idx="782">
                  <c:v>232.2</c:v>
                </c:pt>
                <c:pt idx="783">
                  <c:v>232.3</c:v>
                </c:pt>
                <c:pt idx="784">
                  <c:v>232.4</c:v>
                </c:pt>
                <c:pt idx="785">
                  <c:v>232.6</c:v>
                </c:pt>
                <c:pt idx="786">
                  <c:v>232.7</c:v>
                </c:pt>
                <c:pt idx="787">
                  <c:v>232.8</c:v>
                </c:pt>
                <c:pt idx="788">
                  <c:v>232.9</c:v>
                </c:pt>
                <c:pt idx="789">
                  <c:v>233</c:v>
                </c:pt>
                <c:pt idx="790">
                  <c:v>233.1</c:v>
                </c:pt>
                <c:pt idx="791">
                  <c:v>233.2</c:v>
                </c:pt>
                <c:pt idx="792">
                  <c:v>233.3</c:v>
                </c:pt>
                <c:pt idx="793">
                  <c:v>233.4</c:v>
                </c:pt>
                <c:pt idx="794">
                  <c:v>233.5</c:v>
                </c:pt>
                <c:pt idx="795">
                  <c:v>233.6</c:v>
                </c:pt>
                <c:pt idx="796">
                  <c:v>233.7</c:v>
                </c:pt>
                <c:pt idx="797">
                  <c:v>233.8</c:v>
                </c:pt>
                <c:pt idx="798">
                  <c:v>233.9</c:v>
                </c:pt>
                <c:pt idx="799">
                  <c:v>234</c:v>
                </c:pt>
                <c:pt idx="800">
                  <c:v>234.1</c:v>
                </c:pt>
                <c:pt idx="801">
                  <c:v>234.2</c:v>
                </c:pt>
                <c:pt idx="802">
                  <c:v>234.3</c:v>
                </c:pt>
                <c:pt idx="803">
                  <c:v>234.4</c:v>
                </c:pt>
                <c:pt idx="804">
                  <c:v>234.5</c:v>
                </c:pt>
                <c:pt idx="805">
                  <c:v>234.6</c:v>
                </c:pt>
                <c:pt idx="806">
                  <c:v>234.7</c:v>
                </c:pt>
                <c:pt idx="807">
                  <c:v>234.8</c:v>
                </c:pt>
                <c:pt idx="808">
                  <c:v>234.9</c:v>
                </c:pt>
                <c:pt idx="809">
                  <c:v>235</c:v>
                </c:pt>
                <c:pt idx="810">
                  <c:v>235.1</c:v>
                </c:pt>
                <c:pt idx="811">
                  <c:v>235.2</c:v>
                </c:pt>
                <c:pt idx="812">
                  <c:v>235.3</c:v>
                </c:pt>
                <c:pt idx="813">
                  <c:v>235.4</c:v>
                </c:pt>
                <c:pt idx="814">
                  <c:v>235.5</c:v>
                </c:pt>
                <c:pt idx="815">
                  <c:v>235.6</c:v>
                </c:pt>
                <c:pt idx="816">
                  <c:v>235.7</c:v>
                </c:pt>
                <c:pt idx="817">
                  <c:v>235.8</c:v>
                </c:pt>
                <c:pt idx="818">
                  <c:v>235.9</c:v>
                </c:pt>
                <c:pt idx="819">
                  <c:v>236</c:v>
                </c:pt>
                <c:pt idx="820">
                  <c:v>236.1</c:v>
                </c:pt>
                <c:pt idx="821">
                  <c:v>236.2</c:v>
                </c:pt>
                <c:pt idx="822">
                  <c:v>236.3</c:v>
                </c:pt>
                <c:pt idx="823">
                  <c:v>236.4</c:v>
                </c:pt>
                <c:pt idx="824">
                  <c:v>236.5</c:v>
                </c:pt>
                <c:pt idx="825">
                  <c:v>236.6</c:v>
                </c:pt>
                <c:pt idx="826">
                  <c:v>236.7</c:v>
                </c:pt>
                <c:pt idx="827">
                  <c:v>236.8</c:v>
                </c:pt>
                <c:pt idx="828">
                  <c:v>237</c:v>
                </c:pt>
                <c:pt idx="829">
                  <c:v>237.1</c:v>
                </c:pt>
                <c:pt idx="830">
                  <c:v>237.2</c:v>
                </c:pt>
                <c:pt idx="831">
                  <c:v>237.3</c:v>
                </c:pt>
                <c:pt idx="832">
                  <c:v>237.4</c:v>
                </c:pt>
                <c:pt idx="833">
                  <c:v>237.5</c:v>
                </c:pt>
                <c:pt idx="834">
                  <c:v>237.7</c:v>
                </c:pt>
                <c:pt idx="835">
                  <c:v>237.8</c:v>
                </c:pt>
                <c:pt idx="836">
                  <c:v>237.9</c:v>
                </c:pt>
                <c:pt idx="837">
                  <c:v>238</c:v>
                </c:pt>
                <c:pt idx="838">
                  <c:v>238.2</c:v>
                </c:pt>
                <c:pt idx="839">
                  <c:v>238.3</c:v>
                </c:pt>
                <c:pt idx="840">
                  <c:v>238.4</c:v>
                </c:pt>
                <c:pt idx="841">
                  <c:v>238.5</c:v>
                </c:pt>
                <c:pt idx="842">
                  <c:v>238.7</c:v>
                </c:pt>
                <c:pt idx="843">
                  <c:v>238.8</c:v>
                </c:pt>
                <c:pt idx="844">
                  <c:v>238.9</c:v>
                </c:pt>
                <c:pt idx="845">
                  <c:v>239</c:v>
                </c:pt>
                <c:pt idx="846">
                  <c:v>239.2</c:v>
                </c:pt>
                <c:pt idx="847">
                  <c:v>239.3</c:v>
                </c:pt>
                <c:pt idx="848">
                  <c:v>239.4</c:v>
                </c:pt>
                <c:pt idx="849">
                  <c:v>239.5</c:v>
                </c:pt>
                <c:pt idx="850">
                  <c:v>239.7</c:v>
                </c:pt>
                <c:pt idx="851">
                  <c:v>239.8</c:v>
                </c:pt>
                <c:pt idx="852">
                  <c:v>239.9</c:v>
                </c:pt>
                <c:pt idx="853">
                  <c:v>240</c:v>
                </c:pt>
                <c:pt idx="854">
                  <c:v>240.2</c:v>
                </c:pt>
                <c:pt idx="855">
                  <c:v>240.3</c:v>
                </c:pt>
                <c:pt idx="856">
                  <c:v>240.4</c:v>
                </c:pt>
                <c:pt idx="857">
                  <c:v>240.5</c:v>
                </c:pt>
                <c:pt idx="858">
                  <c:v>240.6</c:v>
                </c:pt>
                <c:pt idx="859">
                  <c:v>240.7</c:v>
                </c:pt>
                <c:pt idx="860">
                  <c:v>240.8</c:v>
                </c:pt>
                <c:pt idx="861">
                  <c:v>240.9</c:v>
                </c:pt>
                <c:pt idx="862">
                  <c:v>241</c:v>
                </c:pt>
                <c:pt idx="863">
                  <c:v>241.2</c:v>
                </c:pt>
                <c:pt idx="864">
                  <c:v>241.3</c:v>
                </c:pt>
                <c:pt idx="865">
                  <c:v>241.4</c:v>
                </c:pt>
                <c:pt idx="866">
                  <c:v>241.5</c:v>
                </c:pt>
                <c:pt idx="867">
                  <c:v>241.7</c:v>
                </c:pt>
                <c:pt idx="868">
                  <c:v>241.8</c:v>
                </c:pt>
                <c:pt idx="869">
                  <c:v>241.9</c:v>
                </c:pt>
                <c:pt idx="870">
                  <c:v>242.1</c:v>
                </c:pt>
                <c:pt idx="871">
                  <c:v>242.2</c:v>
                </c:pt>
                <c:pt idx="872">
                  <c:v>242.3</c:v>
                </c:pt>
                <c:pt idx="873">
                  <c:v>242.4</c:v>
                </c:pt>
                <c:pt idx="874">
                  <c:v>242.5</c:v>
                </c:pt>
                <c:pt idx="875">
                  <c:v>242.7</c:v>
                </c:pt>
                <c:pt idx="876">
                  <c:v>242.8</c:v>
                </c:pt>
                <c:pt idx="877">
                  <c:v>242.9</c:v>
                </c:pt>
                <c:pt idx="878">
                  <c:v>243</c:v>
                </c:pt>
                <c:pt idx="879">
                  <c:v>243.2</c:v>
                </c:pt>
                <c:pt idx="880">
                  <c:v>243.3</c:v>
                </c:pt>
                <c:pt idx="881">
                  <c:v>243.4</c:v>
                </c:pt>
                <c:pt idx="882">
                  <c:v>243.5</c:v>
                </c:pt>
                <c:pt idx="883">
                  <c:v>243.7</c:v>
                </c:pt>
                <c:pt idx="884">
                  <c:v>243.8</c:v>
                </c:pt>
                <c:pt idx="885">
                  <c:v>243.9</c:v>
                </c:pt>
                <c:pt idx="886">
                  <c:v>244</c:v>
                </c:pt>
                <c:pt idx="887">
                  <c:v>244.2</c:v>
                </c:pt>
                <c:pt idx="888">
                  <c:v>244.3</c:v>
                </c:pt>
                <c:pt idx="889">
                  <c:v>244.4</c:v>
                </c:pt>
                <c:pt idx="890">
                  <c:v>244.5</c:v>
                </c:pt>
                <c:pt idx="891">
                  <c:v>244.7</c:v>
                </c:pt>
                <c:pt idx="892">
                  <c:v>244.8</c:v>
                </c:pt>
                <c:pt idx="893">
                  <c:v>244.9</c:v>
                </c:pt>
                <c:pt idx="894">
                  <c:v>245</c:v>
                </c:pt>
                <c:pt idx="895">
                  <c:v>245.2</c:v>
                </c:pt>
                <c:pt idx="896">
                  <c:v>245.3</c:v>
                </c:pt>
                <c:pt idx="897">
                  <c:v>245.4</c:v>
                </c:pt>
                <c:pt idx="898">
                  <c:v>245.5</c:v>
                </c:pt>
                <c:pt idx="899">
                  <c:v>245.7</c:v>
                </c:pt>
                <c:pt idx="900">
                  <c:v>245.8</c:v>
                </c:pt>
                <c:pt idx="901">
                  <c:v>245.9</c:v>
                </c:pt>
                <c:pt idx="902">
                  <c:v>246</c:v>
                </c:pt>
                <c:pt idx="903">
                  <c:v>246.2</c:v>
                </c:pt>
                <c:pt idx="904">
                  <c:v>246.3</c:v>
                </c:pt>
                <c:pt idx="905">
                  <c:v>246.4</c:v>
                </c:pt>
                <c:pt idx="906">
                  <c:v>246.5</c:v>
                </c:pt>
                <c:pt idx="907">
                  <c:v>246.7</c:v>
                </c:pt>
                <c:pt idx="908">
                  <c:v>246.8</c:v>
                </c:pt>
                <c:pt idx="909">
                  <c:v>246.9</c:v>
                </c:pt>
                <c:pt idx="910">
                  <c:v>247</c:v>
                </c:pt>
                <c:pt idx="911">
                  <c:v>247.1</c:v>
                </c:pt>
                <c:pt idx="912">
                  <c:v>247.2</c:v>
                </c:pt>
                <c:pt idx="913">
                  <c:v>247.3</c:v>
                </c:pt>
                <c:pt idx="914">
                  <c:v>247.4</c:v>
                </c:pt>
                <c:pt idx="915">
                  <c:v>247.5</c:v>
                </c:pt>
                <c:pt idx="916">
                  <c:v>247.7</c:v>
                </c:pt>
                <c:pt idx="917">
                  <c:v>247.8</c:v>
                </c:pt>
                <c:pt idx="918">
                  <c:v>247.9</c:v>
                </c:pt>
                <c:pt idx="919">
                  <c:v>248</c:v>
                </c:pt>
                <c:pt idx="920">
                  <c:v>248.2</c:v>
                </c:pt>
                <c:pt idx="921">
                  <c:v>248.3</c:v>
                </c:pt>
                <c:pt idx="922">
                  <c:v>248.4</c:v>
                </c:pt>
                <c:pt idx="923">
                  <c:v>248.5</c:v>
                </c:pt>
                <c:pt idx="924">
                  <c:v>248.7</c:v>
                </c:pt>
                <c:pt idx="925">
                  <c:v>248.8</c:v>
                </c:pt>
                <c:pt idx="926">
                  <c:v>248.9</c:v>
                </c:pt>
                <c:pt idx="927">
                  <c:v>249</c:v>
                </c:pt>
                <c:pt idx="928">
                  <c:v>249.2</c:v>
                </c:pt>
                <c:pt idx="929">
                  <c:v>249.3</c:v>
                </c:pt>
                <c:pt idx="930">
                  <c:v>249.4</c:v>
                </c:pt>
                <c:pt idx="931">
                  <c:v>249.5</c:v>
                </c:pt>
                <c:pt idx="932">
                  <c:v>249.7</c:v>
                </c:pt>
                <c:pt idx="933">
                  <c:v>249.8</c:v>
                </c:pt>
                <c:pt idx="934">
                  <c:v>249.9</c:v>
                </c:pt>
                <c:pt idx="935">
                  <c:v>250</c:v>
                </c:pt>
                <c:pt idx="936">
                  <c:v>250.2</c:v>
                </c:pt>
                <c:pt idx="937">
                  <c:v>250.4</c:v>
                </c:pt>
                <c:pt idx="938">
                  <c:v>250.5</c:v>
                </c:pt>
                <c:pt idx="939">
                  <c:v>250.7</c:v>
                </c:pt>
                <c:pt idx="940">
                  <c:v>250.8</c:v>
                </c:pt>
                <c:pt idx="941">
                  <c:v>250.9</c:v>
                </c:pt>
                <c:pt idx="942">
                  <c:v>251</c:v>
                </c:pt>
                <c:pt idx="943">
                  <c:v>251.2</c:v>
                </c:pt>
                <c:pt idx="944">
                  <c:v>251.3</c:v>
                </c:pt>
                <c:pt idx="945">
                  <c:v>251.4</c:v>
                </c:pt>
                <c:pt idx="946">
                  <c:v>251.5</c:v>
                </c:pt>
                <c:pt idx="947">
                  <c:v>251.7</c:v>
                </c:pt>
                <c:pt idx="948">
                  <c:v>251.8</c:v>
                </c:pt>
                <c:pt idx="949">
                  <c:v>251.9</c:v>
                </c:pt>
                <c:pt idx="950">
                  <c:v>252.1</c:v>
                </c:pt>
                <c:pt idx="951">
                  <c:v>252.2</c:v>
                </c:pt>
                <c:pt idx="952">
                  <c:v>252.3</c:v>
                </c:pt>
                <c:pt idx="953">
                  <c:v>252.4</c:v>
                </c:pt>
                <c:pt idx="954">
                  <c:v>252.6</c:v>
                </c:pt>
                <c:pt idx="955">
                  <c:v>252.7</c:v>
                </c:pt>
                <c:pt idx="956">
                  <c:v>252.8</c:v>
                </c:pt>
                <c:pt idx="957">
                  <c:v>252.9</c:v>
                </c:pt>
                <c:pt idx="958">
                  <c:v>253.1</c:v>
                </c:pt>
                <c:pt idx="959">
                  <c:v>253.2</c:v>
                </c:pt>
                <c:pt idx="960">
                  <c:v>253.3</c:v>
                </c:pt>
                <c:pt idx="961">
                  <c:v>253.4</c:v>
                </c:pt>
                <c:pt idx="962">
                  <c:v>253.6</c:v>
                </c:pt>
                <c:pt idx="963">
                  <c:v>253.7</c:v>
                </c:pt>
                <c:pt idx="964">
                  <c:v>253.8</c:v>
                </c:pt>
                <c:pt idx="965">
                  <c:v>253.9</c:v>
                </c:pt>
                <c:pt idx="966">
                  <c:v>254.1</c:v>
                </c:pt>
                <c:pt idx="967">
                  <c:v>254.2</c:v>
                </c:pt>
                <c:pt idx="968">
                  <c:v>254.3</c:v>
                </c:pt>
                <c:pt idx="969">
                  <c:v>254.4</c:v>
                </c:pt>
                <c:pt idx="970">
                  <c:v>254.5</c:v>
                </c:pt>
                <c:pt idx="971">
                  <c:v>254.6</c:v>
                </c:pt>
                <c:pt idx="972">
                  <c:v>254.7</c:v>
                </c:pt>
                <c:pt idx="973">
                  <c:v>254.8</c:v>
                </c:pt>
                <c:pt idx="974">
                  <c:v>254.9</c:v>
                </c:pt>
                <c:pt idx="975">
                  <c:v>255</c:v>
                </c:pt>
                <c:pt idx="976">
                  <c:v>255.1</c:v>
                </c:pt>
                <c:pt idx="977">
                  <c:v>255.2</c:v>
                </c:pt>
                <c:pt idx="978">
                  <c:v>255.3</c:v>
                </c:pt>
                <c:pt idx="979">
                  <c:v>255.4</c:v>
                </c:pt>
                <c:pt idx="980">
                  <c:v>255.7</c:v>
                </c:pt>
                <c:pt idx="981">
                  <c:v>256.2</c:v>
                </c:pt>
                <c:pt idx="982">
                  <c:v>256.3</c:v>
                </c:pt>
                <c:pt idx="983">
                  <c:v>256.39999999999969</c:v>
                </c:pt>
                <c:pt idx="984">
                  <c:v>256.7</c:v>
                </c:pt>
                <c:pt idx="985">
                  <c:v>257.2</c:v>
                </c:pt>
                <c:pt idx="986">
                  <c:v>257.3</c:v>
                </c:pt>
                <c:pt idx="987">
                  <c:v>257.39999999999969</c:v>
                </c:pt>
                <c:pt idx="988">
                  <c:v>257.60000000000002</c:v>
                </c:pt>
                <c:pt idx="989">
                  <c:v>257.7</c:v>
                </c:pt>
                <c:pt idx="990">
                  <c:v>257.8</c:v>
                </c:pt>
                <c:pt idx="991">
                  <c:v>257.89999999999969</c:v>
                </c:pt>
                <c:pt idx="992">
                  <c:v>258.10000000000002</c:v>
                </c:pt>
                <c:pt idx="993">
                  <c:v>258.2</c:v>
                </c:pt>
                <c:pt idx="994">
                  <c:v>258.3</c:v>
                </c:pt>
                <c:pt idx="995">
                  <c:v>258.39999999999969</c:v>
                </c:pt>
                <c:pt idx="996">
                  <c:v>258.5</c:v>
                </c:pt>
                <c:pt idx="997">
                  <c:v>258.7</c:v>
                </c:pt>
                <c:pt idx="998">
                  <c:v>258.8</c:v>
                </c:pt>
                <c:pt idx="999">
                  <c:v>258.89999999999969</c:v>
                </c:pt>
                <c:pt idx="1000">
                  <c:v>259</c:v>
                </c:pt>
                <c:pt idx="1001">
                  <c:v>259.10000000000002</c:v>
                </c:pt>
                <c:pt idx="1002">
                  <c:v>259.2</c:v>
                </c:pt>
                <c:pt idx="1003">
                  <c:v>259.3</c:v>
                </c:pt>
                <c:pt idx="1004">
                  <c:v>259.39999999999969</c:v>
                </c:pt>
                <c:pt idx="1005">
                  <c:v>259.5</c:v>
                </c:pt>
                <c:pt idx="1006">
                  <c:v>259.7</c:v>
                </c:pt>
                <c:pt idx="1007">
                  <c:v>259.8</c:v>
                </c:pt>
                <c:pt idx="1008">
                  <c:v>259.89999999999969</c:v>
                </c:pt>
                <c:pt idx="1009">
                  <c:v>260</c:v>
                </c:pt>
                <c:pt idx="1010">
                  <c:v>260.2</c:v>
                </c:pt>
                <c:pt idx="1011">
                  <c:v>260.3</c:v>
                </c:pt>
                <c:pt idx="1012">
                  <c:v>260.39999999999969</c:v>
                </c:pt>
                <c:pt idx="1013">
                  <c:v>260.60000000000002</c:v>
                </c:pt>
                <c:pt idx="1014">
                  <c:v>260.7</c:v>
                </c:pt>
                <c:pt idx="1015">
                  <c:v>260.8</c:v>
                </c:pt>
                <c:pt idx="1016">
                  <c:v>260.89999999999969</c:v>
                </c:pt>
                <c:pt idx="1017">
                  <c:v>261.10000000000002</c:v>
                </c:pt>
                <c:pt idx="1018">
                  <c:v>261.2</c:v>
                </c:pt>
                <c:pt idx="1019">
                  <c:v>261.3</c:v>
                </c:pt>
                <c:pt idx="1020">
                  <c:v>261.39999999999969</c:v>
                </c:pt>
                <c:pt idx="1021">
                  <c:v>261.60000000000002</c:v>
                </c:pt>
                <c:pt idx="1022">
                  <c:v>261.7</c:v>
                </c:pt>
                <c:pt idx="1023">
                  <c:v>261.8</c:v>
                </c:pt>
                <c:pt idx="1024">
                  <c:v>261.89999999999969</c:v>
                </c:pt>
                <c:pt idx="1025">
                  <c:v>262.10000000000002</c:v>
                </c:pt>
                <c:pt idx="1026">
                  <c:v>262.2</c:v>
                </c:pt>
                <c:pt idx="1027">
                  <c:v>262.3</c:v>
                </c:pt>
                <c:pt idx="1028">
                  <c:v>262.39999999999969</c:v>
                </c:pt>
                <c:pt idx="1029">
                  <c:v>262.7</c:v>
                </c:pt>
                <c:pt idx="1030">
                  <c:v>263.2</c:v>
                </c:pt>
                <c:pt idx="1031">
                  <c:v>263.3</c:v>
                </c:pt>
                <c:pt idx="1032">
                  <c:v>263.39999999999969</c:v>
                </c:pt>
                <c:pt idx="1033">
                  <c:v>263.7</c:v>
                </c:pt>
                <c:pt idx="1034">
                  <c:v>264.10000000000002</c:v>
                </c:pt>
                <c:pt idx="1035">
                  <c:v>264.2</c:v>
                </c:pt>
                <c:pt idx="1036">
                  <c:v>264.3</c:v>
                </c:pt>
                <c:pt idx="1037">
                  <c:v>264.39999999999969</c:v>
                </c:pt>
                <c:pt idx="1038">
                  <c:v>264.60000000000002</c:v>
                </c:pt>
                <c:pt idx="1039">
                  <c:v>264.7</c:v>
                </c:pt>
                <c:pt idx="1040">
                  <c:v>264.8</c:v>
                </c:pt>
                <c:pt idx="1041">
                  <c:v>264.89999999999969</c:v>
                </c:pt>
                <c:pt idx="1042">
                  <c:v>265.2</c:v>
                </c:pt>
                <c:pt idx="1043">
                  <c:v>265.7</c:v>
                </c:pt>
                <c:pt idx="1044">
                  <c:v>265.8</c:v>
                </c:pt>
                <c:pt idx="1045">
                  <c:v>266</c:v>
                </c:pt>
                <c:pt idx="1046">
                  <c:v>266.2</c:v>
                </c:pt>
                <c:pt idx="1047">
                  <c:v>266.3</c:v>
                </c:pt>
                <c:pt idx="1048">
                  <c:v>266.39999999999969</c:v>
                </c:pt>
                <c:pt idx="1049">
                  <c:v>266.60000000000002</c:v>
                </c:pt>
                <c:pt idx="1050">
                  <c:v>266.7</c:v>
                </c:pt>
                <c:pt idx="1051">
                  <c:v>266.8</c:v>
                </c:pt>
                <c:pt idx="1052">
                  <c:v>266.89999999999969</c:v>
                </c:pt>
                <c:pt idx="1053">
                  <c:v>267</c:v>
                </c:pt>
                <c:pt idx="1054">
                  <c:v>267.10000000000002</c:v>
                </c:pt>
                <c:pt idx="1055">
                  <c:v>267.2</c:v>
                </c:pt>
                <c:pt idx="1056">
                  <c:v>267.3</c:v>
                </c:pt>
                <c:pt idx="1057">
                  <c:v>267.39999999999969</c:v>
                </c:pt>
                <c:pt idx="1058">
                  <c:v>267.60000000000002</c:v>
                </c:pt>
                <c:pt idx="1059">
                  <c:v>267.7</c:v>
                </c:pt>
                <c:pt idx="1060">
                  <c:v>267.8</c:v>
                </c:pt>
                <c:pt idx="1061">
                  <c:v>267.89999999999969</c:v>
                </c:pt>
                <c:pt idx="1062">
                  <c:v>268</c:v>
                </c:pt>
                <c:pt idx="1063">
                  <c:v>268.10000000000002</c:v>
                </c:pt>
                <c:pt idx="1064">
                  <c:v>268.2</c:v>
                </c:pt>
                <c:pt idx="1065">
                  <c:v>268.3</c:v>
                </c:pt>
                <c:pt idx="1066">
                  <c:v>268.39999999999969</c:v>
                </c:pt>
                <c:pt idx="1067">
                  <c:v>268.60000000000002</c:v>
                </c:pt>
                <c:pt idx="1068">
                  <c:v>268.7</c:v>
                </c:pt>
                <c:pt idx="1069">
                  <c:v>268.8</c:v>
                </c:pt>
                <c:pt idx="1070">
                  <c:v>268.89999999999969</c:v>
                </c:pt>
                <c:pt idx="1071">
                  <c:v>269.10000000000002</c:v>
                </c:pt>
                <c:pt idx="1072">
                  <c:v>269.2</c:v>
                </c:pt>
                <c:pt idx="1073">
                  <c:v>269.3</c:v>
                </c:pt>
                <c:pt idx="1074">
                  <c:v>269.39999999999969</c:v>
                </c:pt>
                <c:pt idx="1075">
                  <c:v>269.60000000000002</c:v>
                </c:pt>
                <c:pt idx="1076">
                  <c:v>269.7</c:v>
                </c:pt>
                <c:pt idx="1077">
                  <c:v>269.8</c:v>
                </c:pt>
                <c:pt idx="1078">
                  <c:v>269.89999999999969</c:v>
                </c:pt>
                <c:pt idx="1079">
                  <c:v>270.10000000000002</c:v>
                </c:pt>
                <c:pt idx="1080">
                  <c:v>270.2</c:v>
                </c:pt>
                <c:pt idx="1081">
                  <c:v>270.3</c:v>
                </c:pt>
                <c:pt idx="1082">
                  <c:v>270.39999999999969</c:v>
                </c:pt>
                <c:pt idx="1083">
                  <c:v>270.60000000000002</c:v>
                </c:pt>
                <c:pt idx="1084">
                  <c:v>270.7</c:v>
                </c:pt>
                <c:pt idx="1085">
                  <c:v>270.8</c:v>
                </c:pt>
                <c:pt idx="1086">
                  <c:v>270.89999999999969</c:v>
                </c:pt>
                <c:pt idx="1087">
                  <c:v>271.10000000000002</c:v>
                </c:pt>
                <c:pt idx="1088">
                  <c:v>271.2</c:v>
                </c:pt>
                <c:pt idx="1089">
                  <c:v>271.3</c:v>
                </c:pt>
                <c:pt idx="1090">
                  <c:v>271.39999999999969</c:v>
                </c:pt>
                <c:pt idx="1091">
                  <c:v>271.5</c:v>
                </c:pt>
                <c:pt idx="1092">
                  <c:v>271.60000000000002</c:v>
                </c:pt>
                <c:pt idx="1093">
                  <c:v>271.7</c:v>
                </c:pt>
                <c:pt idx="1094">
                  <c:v>271.8</c:v>
                </c:pt>
                <c:pt idx="1095">
                  <c:v>271.89999999999969</c:v>
                </c:pt>
                <c:pt idx="1096">
                  <c:v>272.10000000000002</c:v>
                </c:pt>
                <c:pt idx="1097">
                  <c:v>272.2</c:v>
                </c:pt>
                <c:pt idx="1098">
                  <c:v>272.3</c:v>
                </c:pt>
                <c:pt idx="1099">
                  <c:v>272.39999999999969</c:v>
                </c:pt>
                <c:pt idx="1100">
                  <c:v>272.60000000000002</c:v>
                </c:pt>
                <c:pt idx="1101">
                  <c:v>272.7</c:v>
                </c:pt>
                <c:pt idx="1102">
                  <c:v>272.8</c:v>
                </c:pt>
                <c:pt idx="1103">
                  <c:v>272.89999999999969</c:v>
                </c:pt>
                <c:pt idx="1104">
                  <c:v>273.10000000000002</c:v>
                </c:pt>
                <c:pt idx="1105">
                  <c:v>273.2</c:v>
                </c:pt>
                <c:pt idx="1106">
                  <c:v>273.3</c:v>
                </c:pt>
                <c:pt idx="1107">
                  <c:v>273.39999999999969</c:v>
                </c:pt>
                <c:pt idx="1108">
                  <c:v>273.60000000000002</c:v>
                </c:pt>
                <c:pt idx="1109">
                  <c:v>273.7</c:v>
                </c:pt>
                <c:pt idx="1110">
                  <c:v>273.8</c:v>
                </c:pt>
                <c:pt idx="1111">
                  <c:v>273.89999999999969</c:v>
                </c:pt>
                <c:pt idx="1112">
                  <c:v>274.10000000000002</c:v>
                </c:pt>
                <c:pt idx="1113">
                  <c:v>274.2</c:v>
                </c:pt>
                <c:pt idx="1114">
                  <c:v>274.3</c:v>
                </c:pt>
                <c:pt idx="1115">
                  <c:v>274.39999999999969</c:v>
                </c:pt>
                <c:pt idx="1116">
                  <c:v>274.60000000000002</c:v>
                </c:pt>
                <c:pt idx="1117">
                  <c:v>274.7</c:v>
                </c:pt>
                <c:pt idx="1118">
                  <c:v>274.8</c:v>
                </c:pt>
                <c:pt idx="1119">
                  <c:v>274.89999999999969</c:v>
                </c:pt>
                <c:pt idx="1120">
                  <c:v>275.10000000000002</c:v>
                </c:pt>
                <c:pt idx="1121">
                  <c:v>275.2</c:v>
                </c:pt>
                <c:pt idx="1122">
                  <c:v>275.3</c:v>
                </c:pt>
                <c:pt idx="1123">
                  <c:v>275.39999999999969</c:v>
                </c:pt>
                <c:pt idx="1124">
                  <c:v>275.60000000000002</c:v>
                </c:pt>
                <c:pt idx="1125">
                  <c:v>275.7</c:v>
                </c:pt>
                <c:pt idx="1126">
                  <c:v>275.8</c:v>
                </c:pt>
                <c:pt idx="1127">
                  <c:v>275.89999999999969</c:v>
                </c:pt>
                <c:pt idx="1128">
                  <c:v>276.10000000000002</c:v>
                </c:pt>
                <c:pt idx="1129">
                  <c:v>276.2</c:v>
                </c:pt>
                <c:pt idx="1130">
                  <c:v>276.3</c:v>
                </c:pt>
                <c:pt idx="1131">
                  <c:v>276.39999999999969</c:v>
                </c:pt>
                <c:pt idx="1132">
                  <c:v>276.60000000000002</c:v>
                </c:pt>
                <c:pt idx="1133">
                  <c:v>276.7</c:v>
                </c:pt>
                <c:pt idx="1134">
                  <c:v>276.8</c:v>
                </c:pt>
                <c:pt idx="1135">
                  <c:v>276.89999999999969</c:v>
                </c:pt>
                <c:pt idx="1136">
                  <c:v>277</c:v>
                </c:pt>
                <c:pt idx="1137">
                  <c:v>277.10000000000002</c:v>
                </c:pt>
                <c:pt idx="1138">
                  <c:v>277.2</c:v>
                </c:pt>
                <c:pt idx="1139">
                  <c:v>277.3</c:v>
                </c:pt>
                <c:pt idx="1140">
                  <c:v>277.5</c:v>
                </c:pt>
                <c:pt idx="1141">
                  <c:v>277.60000000000002</c:v>
                </c:pt>
                <c:pt idx="1142">
                  <c:v>277.7</c:v>
                </c:pt>
                <c:pt idx="1143">
                  <c:v>277.8</c:v>
                </c:pt>
                <c:pt idx="1144">
                  <c:v>277.89999999999969</c:v>
                </c:pt>
                <c:pt idx="1145">
                  <c:v>278.10000000000002</c:v>
                </c:pt>
                <c:pt idx="1146">
                  <c:v>278.2</c:v>
                </c:pt>
                <c:pt idx="1147">
                  <c:v>278.3</c:v>
                </c:pt>
                <c:pt idx="1148">
                  <c:v>278.39999999999969</c:v>
                </c:pt>
                <c:pt idx="1149">
                  <c:v>278.60000000000002</c:v>
                </c:pt>
                <c:pt idx="1150">
                  <c:v>278.7</c:v>
                </c:pt>
                <c:pt idx="1151">
                  <c:v>278.8</c:v>
                </c:pt>
                <c:pt idx="1152">
                  <c:v>278.89999999999969</c:v>
                </c:pt>
                <c:pt idx="1153">
                  <c:v>279.10000000000002</c:v>
                </c:pt>
                <c:pt idx="1154">
                  <c:v>279.2</c:v>
                </c:pt>
                <c:pt idx="1155">
                  <c:v>279.3</c:v>
                </c:pt>
                <c:pt idx="1156">
                  <c:v>279.39999999999969</c:v>
                </c:pt>
                <c:pt idx="1157">
                  <c:v>279.60000000000002</c:v>
                </c:pt>
                <c:pt idx="1158">
                  <c:v>279.7</c:v>
                </c:pt>
                <c:pt idx="1159">
                  <c:v>279.8</c:v>
                </c:pt>
                <c:pt idx="1160">
                  <c:v>279.89999999999969</c:v>
                </c:pt>
                <c:pt idx="1161">
                  <c:v>280.10000000000002</c:v>
                </c:pt>
                <c:pt idx="1162">
                  <c:v>280.2</c:v>
                </c:pt>
                <c:pt idx="1163">
                  <c:v>280.3</c:v>
                </c:pt>
                <c:pt idx="1164">
                  <c:v>280.7</c:v>
                </c:pt>
                <c:pt idx="1165">
                  <c:v>280.8</c:v>
                </c:pt>
                <c:pt idx="1166">
                  <c:v>280.89999999999969</c:v>
                </c:pt>
                <c:pt idx="1167">
                  <c:v>281.10000000000002</c:v>
                </c:pt>
                <c:pt idx="1168">
                  <c:v>281.2</c:v>
                </c:pt>
                <c:pt idx="1169">
                  <c:v>281.3</c:v>
                </c:pt>
                <c:pt idx="1170">
                  <c:v>281.39999999999969</c:v>
                </c:pt>
                <c:pt idx="1171">
                  <c:v>281.60000000000002</c:v>
                </c:pt>
                <c:pt idx="1172">
                  <c:v>281.7</c:v>
                </c:pt>
                <c:pt idx="1173">
                  <c:v>281.8</c:v>
                </c:pt>
                <c:pt idx="1174">
                  <c:v>281.89999999999969</c:v>
                </c:pt>
                <c:pt idx="1175">
                  <c:v>282.10000000000002</c:v>
                </c:pt>
                <c:pt idx="1176">
                  <c:v>282.2</c:v>
                </c:pt>
                <c:pt idx="1177">
                  <c:v>282.3</c:v>
                </c:pt>
                <c:pt idx="1178">
                  <c:v>282.39999999999969</c:v>
                </c:pt>
                <c:pt idx="1179">
                  <c:v>282.60000000000002</c:v>
                </c:pt>
                <c:pt idx="1180">
                  <c:v>282.7</c:v>
                </c:pt>
                <c:pt idx="1181">
                  <c:v>282.8</c:v>
                </c:pt>
                <c:pt idx="1182">
                  <c:v>282.89999999999969</c:v>
                </c:pt>
                <c:pt idx="1183">
                  <c:v>283.10000000000002</c:v>
                </c:pt>
                <c:pt idx="1184">
                  <c:v>283.2</c:v>
                </c:pt>
                <c:pt idx="1185">
                  <c:v>283.3</c:v>
                </c:pt>
                <c:pt idx="1186">
                  <c:v>283.39999999999969</c:v>
                </c:pt>
                <c:pt idx="1187">
                  <c:v>283.60000000000002</c:v>
                </c:pt>
                <c:pt idx="1188">
                  <c:v>283.7</c:v>
                </c:pt>
                <c:pt idx="1189">
                  <c:v>283.8</c:v>
                </c:pt>
                <c:pt idx="1190">
                  <c:v>283.89999999999969</c:v>
                </c:pt>
                <c:pt idx="1191">
                  <c:v>284.10000000000002</c:v>
                </c:pt>
                <c:pt idx="1192">
                  <c:v>284.2</c:v>
                </c:pt>
                <c:pt idx="1193">
                  <c:v>284.3</c:v>
                </c:pt>
                <c:pt idx="1194">
                  <c:v>284.39999999999969</c:v>
                </c:pt>
                <c:pt idx="1195">
                  <c:v>284.60000000000002</c:v>
                </c:pt>
                <c:pt idx="1196">
                  <c:v>284.7</c:v>
                </c:pt>
                <c:pt idx="1197">
                  <c:v>284.8</c:v>
                </c:pt>
                <c:pt idx="1198">
                  <c:v>284.89999999999969</c:v>
                </c:pt>
                <c:pt idx="1199">
                  <c:v>285.10000000000002</c:v>
                </c:pt>
                <c:pt idx="1200">
                  <c:v>285.2</c:v>
                </c:pt>
                <c:pt idx="1201">
                  <c:v>285.3</c:v>
                </c:pt>
                <c:pt idx="1202">
                  <c:v>285.60000000000002</c:v>
                </c:pt>
                <c:pt idx="1203">
                  <c:v>285.7</c:v>
                </c:pt>
                <c:pt idx="1204">
                  <c:v>285.8</c:v>
                </c:pt>
                <c:pt idx="1205">
                  <c:v>285.89999999999969</c:v>
                </c:pt>
                <c:pt idx="1206">
                  <c:v>286.10000000000002</c:v>
                </c:pt>
                <c:pt idx="1207">
                  <c:v>286.2</c:v>
                </c:pt>
                <c:pt idx="1208">
                  <c:v>286.3</c:v>
                </c:pt>
                <c:pt idx="1209">
                  <c:v>286.39999999999969</c:v>
                </c:pt>
                <c:pt idx="1210">
                  <c:v>286.60000000000002</c:v>
                </c:pt>
                <c:pt idx="1211">
                  <c:v>286.7</c:v>
                </c:pt>
                <c:pt idx="1212">
                  <c:v>286.8</c:v>
                </c:pt>
                <c:pt idx="1213">
                  <c:v>286.89999999999969</c:v>
                </c:pt>
                <c:pt idx="1214">
                  <c:v>287.10000000000002</c:v>
                </c:pt>
                <c:pt idx="1215">
                  <c:v>287.2</c:v>
                </c:pt>
                <c:pt idx="1216">
                  <c:v>287.3</c:v>
                </c:pt>
                <c:pt idx="1217">
                  <c:v>287.39999999999969</c:v>
                </c:pt>
                <c:pt idx="1218">
                  <c:v>287.60000000000002</c:v>
                </c:pt>
                <c:pt idx="1219">
                  <c:v>287.7</c:v>
                </c:pt>
                <c:pt idx="1220">
                  <c:v>287.8</c:v>
                </c:pt>
                <c:pt idx="1221">
                  <c:v>287.89999999999969</c:v>
                </c:pt>
                <c:pt idx="1222">
                  <c:v>288</c:v>
                </c:pt>
                <c:pt idx="1223">
                  <c:v>288.10000000000002</c:v>
                </c:pt>
                <c:pt idx="1224">
                  <c:v>288.2</c:v>
                </c:pt>
                <c:pt idx="1225">
                  <c:v>288.3</c:v>
                </c:pt>
                <c:pt idx="1226">
                  <c:v>288.39999999999969</c:v>
                </c:pt>
                <c:pt idx="1227">
                  <c:v>288.60000000000002</c:v>
                </c:pt>
                <c:pt idx="1228">
                  <c:v>288.7</c:v>
                </c:pt>
                <c:pt idx="1229">
                  <c:v>288.8</c:v>
                </c:pt>
                <c:pt idx="1230">
                  <c:v>288.89999999999969</c:v>
                </c:pt>
                <c:pt idx="1231">
                  <c:v>289.10000000000002</c:v>
                </c:pt>
                <c:pt idx="1232">
                  <c:v>289.2</c:v>
                </c:pt>
                <c:pt idx="1233">
                  <c:v>289.3</c:v>
                </c:pt>
                <c:pt idx="1234">
                  <c:v>289.39999999999969</c:v>
                </c:pt>
                <c:pt idx="1235">
                  <c:v>289.60000000000002</c:v>
                </c:pt>
                <c:pt idx="1236">
                  <c:v>289.7</c:v>
                </c:pt>
                <c:pt idx="1237">
                  <c:v>290.2</c:v>
                </c:pt>
                <c:pt idx="1238">
                  <c:v>290.3</c:v>
                </c:pt>
                <c:pt idx="1239">
                  <c:v>290.39999999999969</c:v>
                </c:pt>
                <c:pt idx="1240">
                  <c:v>290.60000000000002</c:v>
                </c:pt>
                <c:pt idx="1241">
                  <c:v>290.7</c:v>
                </c:pt>
                <c:pt idx="1242">
                  <c:v>290.8</c:v>
                </c:pt>
                <c:pt idx="1243">
                  <c:v>290.89999999999969</c:v>
                </c:pt>
                <c:pt idx="1244">
                  <c:v>291</c:v>
                </c:pt>
                <c:pt idx="1245">
                  <c:v>291.10000000000002</c:v>
                </c:pt>
                <c:pt idx="1246">
                  <c:v>291.2</c:v>
                </c:pt>
                <c:pt idx="1247">
                  <c:v>291.3</c:v>
                </c:pt>
                <c:pt idx="1248">
                  <c:v>291.5</c:v>
                </c:pt>
                <c:pt idx="1249">
                  <c:v>291.60000000000002</c:v>
                </c:pt>
                <c:pt idx="1250">
                  <c:v>291.7</c:v>
                </c:pt>
                <c:pt idx="1251">
                  <c:v>291.8</c:v>
                </c:pt>
                <c:pt idx="1252">
                  <c:v>292</c:v>
                </c:pt>
                <c:pt idx="1253">
                  <c:v>292.10000000000002</c:v>
                </c:pt>
                <c:pt idx="1254">
                  <c:v>292.2</c:v>
                </c:pt>
                <c:pt idx="1255">
                  <c:v>292.3</c:v>
                </c:pt>
                <c:pt idx="1256">
                  <c:v>292.5</c:v>
                </c:pt>
                <c:pt idx="1257">
                  <c:v>292.60000000000002</c:v>
                </c:pt>
                <c:pt idx="1258">
                  <c:v>292.7</c:v>
                </c:pt>
                <c:pt idx="1259">
                  <c:v>292.8</c:v>
                </c:pt>
                <c:pt idx="1260">
                  <c:v>293</c:v>
                </c:pt>
                <c:pt idx="1261">
                  <c:v>293.10000000000002</c:v>
                </c:pt>
                <c:pt idx="1262">
                  <c:v>293.2</c:v>
                </c:pt>
                <c:pt idx="1263">
                  <c:v>293.3</c:v>
                </c:pt>
                <c:pt idx="1264">
                  <c:v>293.7</c:v>
                </c:pt>
                <c:pt idx="1265">
                  <c:v>293.8</c:v>
                </c:pt>
                <c:pt idx="1266">
                  <c:v>294</c:v>
                </c:pt>
                <c:pt idx="1267">
                  <c:v>294.10000000000002</c:v>
                </c:pt>
                <c:pt idx="1268">
                  <c:v>294.2</c:v>
                </c:pt>
                <c:pt idx="1269">
                  <c:v>294.3</c:v>
                </c:pt>
                <c:pt idx="1270">
                  <c:v>294.60000000000002</c:v>
                </c:pt>
                <c:pt idx="1271">
                  <c:v>294.7</c:v>
                </c:pt>
                <c:pt idx="1272">
                  <c:v>294.8</c:v>
                </c:pt>
                <c:pt idx="1273">
                  <c:v>295</c:v>
                </c:pt>
                <c:pt idx="1274">
                  <c:v>295.10000000000002</c:v>
                </c:pt>
                <c:pt idx="1275">
                  <c:v>295.2</c:v>
                </c:pt>
                <c:pt idx="1276">
                  <c:v>295.3</c:v>
                </c:pt>
                <c:pt idx="1277">
                  <c:v>295.5</c:v>
                </c:pt>
                <c:pt idx="1278">
                  <c:v>295.60000000000002</c:v>
                </c:pt>
                <c:pt idx="1279">
                  <c:v>295.7</c:v>
                </c:pt>
                <c:pt idx="1280">
                  <c:v>295.8</c:v>
                </c:pt>
                <c:pt idx="1281">
                  <c:v>296</c:v>
                </c:pt>
                <c:pt idx="1282">
                  <c:v>296.10000000000002</c:v>
                </c:pt>
                <c:pt idx="1283">
                  <c:v>296.2</c:v>
                </c:pt>
                <c:pt idx="1284">
                  <c:v>296.3</c:v>
                </c:pt>
                <c:pt idx="1285">
                  <c:v>296.5</c:v>
                </c:pt>
                <c:pt idx="1286">
                  <c:v>296.60000000000002</c:v>
                </c:pt>
                <c:pt idx="1287">
                  <c:v>296.7</c:v>
                </c:pt>
                <c:pt idx="1288">
                  <c:v>296.8</c:v>
                </c:pt>
                <c:pt idx="1289">
                  <c:v>297</c:v>
                </c:pt>
                <c:pt idx="1290">
                  <c:v>297.10000000000002</c:v>
                </c:pt>
                <c:pt idx="1291">
                  <c:v>297.2</c:v>
                </c:pt>
                <c:pt idx="1292">
                  <c:v>297.3</c:v>
                </c:pt>
                <c:pt idx="1293">
                  <c:v>297.5</c:v>
                </c:pt>
                <c:pt idx="1294">
                  <c:v>297.60000000000002</c:v>
                </c:pt>
                <c:pt idx="1295">
                  <c:v>297.7</c:v>
                </c:pt>
                <c:pt idx="1296">
                  <c:v>297.8</c:v>
                </c:pt>
                <c:pt idx="1297">
                  <c:v>298</c:v>
                </c:pt>
                <c:pt idx="1298">
                  <c:v>298.10000000000002</c:v>
                </c:pt>
                <c:pt idx="1299">
                  <c:v>298.2</c:v>
                </c:pt>
                <c:pt idx="1300">
                  <c:v>298.3</c:v>
                </c:pt>
                <c:pt idx="1301">
                  <c:v>298.5</c:v>
                </c:pt>
                <c:pt idx="1302">
                  <c:v>298.60000000000002</c:v>
                </c:pt>
                <c:pt idx="1303">
                  <c:v>298.7</c:v>
                </c:pt>
                <c:pt idx="1304">
                  <c:v>298.8</c:v>
                </c:pt>
                <c:pt idx="1305">
                  <c:v>298.89999999999969</c:v>
                </c:pt>
                <c:pt idx="1306">
                  <c:v>299</c:v>
                </c:pt>
                <c:pt idx="1307">
                  <c:v>299.10000000000002</c:v>
                </c:pt>
                <c:pt idx="1308">
                  <c:v>299.2</c:v>
                </c:pt>
                <c:pt idx="1309">
                  <c:v>299.3</c:v>
                </c:pt>
                <c:pt idx="1310">
                  <c:v>299.5</c:v>
                </c:pt>
                <c:pt idx="1311">
                  <c:v>299.60000000000002</c:v>
                </c:pt>
                <c:pt idx="1312">
                  <c:v>299.7</c:v>
                </c:pt>
                <c:pt idx="1313">
                  <c:v>299.8</c:v>
                </c:pt>
                <c:pt idx="1314">
                  <c:v>300.10000000000002</c:v>
                </c:pt>
                <c:pt idx="1315">
                  <c:v>300.2</c:v>
                </c:pt>
                <c:pt idx="1316">
                  <c:v>300.7</c:v>
                </c:pt>
                <c:pt idx="1317">
                  <c:v>300.8</c:v>
                </c:pt>
                <c:pt idx="1318">
                  <c:v>301</c:v>
                </c:pt>
                <c:pt idx="1319">
                  <c:v>301.10000000000002</c:v>
                </c:pt>
                <c:pt idx="1320">
                  <c:v>301.2</c:v>
                </c:pt>
                <c:pt idx="1321">
                  <c:v>301.3</c:v>
                </c:pt>
                <c:pt idx="1322">
                  <c:v>301.5</c:v>
                </c:pt>
                <c:pt idx="1323">
                  <c:v>301.60000000000002</c:v>
                </c:pt>
                <c:pt idx="1324">
                  <c:v>301.7</c:v>
                </c:pt>
                <c:pt idx="1325">
                  <c:v>301.8</c:v>
                </c:pt>
                <c:pt idx="1326">
                  <c:v>302</c:v>
                </c:pt>
                <c:pt idx="1327">
                  <c:v>302.10000000000002</c:v>
                </c:pt>
                <c:pt idx="1328">
                  <c:v>302.2</c:v>
                </c:pt>
                <c:pt idx="1329">
                  <c:v>302.3</c:v>
                </c:pt>
                <c:pt idx="1330">
                  <c:v>302.5</c:v>
                </c:pt>
                <c:pt idx="1331">
                  <c:v>302.60000000000002</c:v>
                </c:pt>
                <c:pt idx="1332">
                  <c:v>302.7</c:v>
                </c:pt>
                <c:pt idx="1333">
                  <c:v>302.8</c:v>
                </c:pt>
                <c:pt idx="1334">
                  <c:v>303</c:v>
                </c:pt>
                <c:pt idx="1335">
                  <c:v>303.10000000000002</c:v>
                </c:pt>
                <c:pt idx="1336">
                  <c:v>303.2</c:v>
                </c:pt>
                <c:pt idx="1337">
                  <c:v>303.3</c:v>
                </c:pt>
                <c:pt idx="1338">
                  <c:v>303.5</c:v>
                </c:pt>
                <c:pt idx="1339">
                  <c:v>303.60000000000002</c:v>
                </c:pt>
                <c:pt idx="1340">
                  <c:v>303.7</c:v>
                </c:pt>
                <c:pt idx="1341">
                  <c:v>303.8</c:v>
                </c:pt>
                <c:pt idx="1342">
                  <c:v>304</c:v>
                </c:pt>
                <c:pt idx="1343">
                  <c:v>304.10000000000002</c:v>
                </c:pt>
                <c:pt idx="1344">
                  <c:v>304.2</c:v>
                </c:pt>
                <c:pt idx="1345">
                  <c:v>304.3</c:v>
                </c:pt>
                <c:pt idx="1346">
                  <c:v>304.5</c:v>
                </c:pt>
                <c:pt idx="1347">
                  <c:v>304.60000000000002</c:v>
                </c:pt>
                <c:pt idx="1348">
                  <c:v>304.8</c:v>
                </c:pt>
                <c:pt idx="1349">
                  <c:v>304.89999999999969</c:v>
                </c:pt>
                <c:pt idx="1350">
                  <c:v>305.10000000000002</c:v>
                </c:pt>
                <c:pt idx="1351">
                  <c:v>305.2</c:v>
                </c:pt>
                <c:pt idx="1352">
                  <c:v>305.3</c:v>
                </c:pt>
                <c:pt idx="1353">
                  <c:v>305.5</c:v>
                </c:pt>
                <c:pt idx="1354">
                  <c:v>305.60000000000002</c:v>
                </c:pt>
                <c:pt idx="1355">
                  <c:v>305.7</c:v>
                </c:pt>
                <c:pt idx="1356">
                  <c:v>305.8</c:v>
                </c:pt>
                <c:pt idx="1357">
                  <c:v>305.89999999999969</c:v>
                </c:pt>
                <c:pt idx="1358">
                  <c:v>306.10000000000002</c:v>
                </c:pt>
                <c:pt idx="1359">
                  <c:v>306.2</c:v>
                </c:pt>
                <c:pt idx="1360">
                  <c:v>306.3</c:v>
                </c:pt>
                <c:pt idx="1361">
                  <c:v>306.39999999999969</c:v>
                </c:pt>
                <c:pt idx="1362">
                  <c:v>306.60000000000002</c:v>
                </c:pt>
                <c:pt idx="1363">
                  <c:v>306.7</c:v>
                </c:pt>
                <c:pt idx="1364">
                  <c:v>306.8</c:v>
                </c:pt>
                <c:pt idx="1365">
                  <c:v>307</c:v>
                </c:pt>
                <c:pt idx="1366">
                  <c:v>307.10000000000002</c:v>
                </c:pt>
                <c:pt idx="1367">
                  <c:v>307.2</c:v>
                </c:pt>
                <c:pt idx="1368">
                  <c:v>307.3</c:v>
                </c:pt>
                <c:pt idx="1369">
                  <c:v>307.5</c:v>
                </c:pt>
                <c:pt idx="1370">
                  <c:v>307.60000000000002</c:v>
                </c:pt>
                <c:pt idx="1371">
                  <c:v>307.7</c:v>
                </c:pt>
                <c:pt idx="1372">
                  <c:v>307.8</c:v>
                </c:pt>
                <c:pt idx="1373">
                  <c:v>307.89999999999969</c:v>
                </c:pt>
                <c:pt idx="1374">
                  <c:v>308</c:v>
                </c:pt>
                <c:pt idx="1375">
                  <c:v>308.10000000000002</c:v>
                </c:pt>
                <c:pt idx="1376">
                  <c:v>308.2</c:v>
                </c:pt>
                <c:pt idx="1377">
                  <c:v>308.3</c:v>
                </c:pt>
                <c:pt idx="1378">
                  <c:v>308.5</c:v>
                </c:pt>
                <c:pt idx="1379">
                  <c:v>308.7</c:v>
                </c:pt>
                <c:pt idx="1380">
                  <c:v>308.8</c:v>
                </c:pt>
                <c:pt idx="1381">
                  <c:v>308.89999999999969</c:v>
                </c:pt>
                <c:pt idx="1382">
                  <c:v>309</c:v>
                </c:pt>
                <c:pt idx="1383">
                  <c:v>309.10000000000002</c:v>
                </c:pt>
                <c:pt idx="1384">
                  <c:v>309.2</c:v>
                </c:pt>
                <c:pt idx="1385">
                  <c:v>309.3</c:v>
                </c:pt>
                <c:pt idx="1386">
                  <c:v>309.5</c:v>
                </c:pt>
                <c:pt idx="1387">
                  <c:v>309.60000000000002</c:v>
                </c:pt>
                <c:pt idx="1388">
                  <c:v>309.7</c:v>
                </c:pt>
                <c:pt idx="1389">
                  <c:v>310</c:v>
                </c:pt>
                <c:pt idx="1390">
                  <c:v>310.10000000000002</c:v>
                </c:pt>
                <c:pt idx="1391">
                  <c:v>310.2</c:v>
                </c:pt>
                <c:pt idx="1392">
                  <c:v>310.3</c:v>
                </c:pt>
                <c:pt idx="1393">
                  <c:v>310.5</c:v>
                </c:pt>
                <c:pt idx="1394">
                  <c:v>310.60000000000002</c:v>
                </c:pt>
                <c:pt idx="1395">
                  <c:v>310.7</c:v>
                </c:pt>
                <c:pt idx="1396">
                  <c:v>310.8</c:v>
                </c:pt>
                <c:pt idx="1397">
                  <c:v>311</c:v>
                </c:pt>
                <c:pt idx="1398">
                  <c:v>311.10000000000002</c:v>
                </c:pt>
                <c:pt idx="1399">
                  <c:v>311.2</c:v>
                </c:pt>
                <c:pt idx="1400">
                  <c:v>311.3</c:v>
                </c:pt>
                <c:pt idx="1401">
                  <c:v>311.5</c:v>
                </c:pt>
                <c:pt idx="1402">
                  <c:v>311.60000000000002</c:v>
                </c:pt>
                <c:pt idx="1403">
                  <c:v>311.7</c:v>
                </c:pt>
                <c:pt idx="1404">
                  <c:v>312.2</c:v>
                </c:pt>
                <c:pt idx="1405">
                  <c:v>312.7</c:v>
                </c:pt>
                <c:pt idx="1406">
                  <c:v>313.2</c:v>
                </c:pt>
                <c:pt idx="1407">
                  <c:v>313.3</c:v>
                </c:pt>
                <c:pt idx="1408">
                  <c:v>313.5</c:v>
                </c:pt>
                <c:pt idx="1409">
                  <c:v>313.60000000000002</c:v>
                </c:pt>
                <c:pt idx="1410">
                  <c:v>313.7</c:v>
                </c:pt>
                <c:pt idx="1411">
                  <c:v>313.8</c:v>
                </c:pt>
                <c:pt idx="1412">
                  <c:v>314</c:v>
                </c:pt>
                <c:pt idx="1413">
                  <c:v>314.10000000000002</c:v>
                </c:pt>
                <c:pt idx="1414">
                  <c:v>314.2</c:v>
                </c:pt>
                <c:pt idx="1415">
                  <c:v>314.3</c:v>
                </c:pt>
                <c:pt idx="1416">
                  <c:v>314.39999999999969</c:v>
                </c:pt>
                <c:pt idx="1417">
                  <c:v>314.5</c:v>
                </c:pt>
                <c:pt idx="1418">
                  <c:v>314.60000000000002</c:v>
                </c:pt>
                <c:pt idx="1419">
                  <c:v>314.7</c:v>
                </c:pt>
                <c:pt idx="1420">
                  <c:v>314.8</c:v>
                </c:pt>
                <c:pt idx="1421">
                  <c:v>315.2</c:v>
                </c:pt>
                <c:pt idx="1422">
                  <c:v>315.3</c:v>
                </c:pt>
                <c:pt idx="1423">
                  <c:v>315.7</c:v>
                </c:pt>
                <c:pt idx="1424">
                  <c:v>315.8</c:v>
                </c:pt>
                <c:pt idx="1425">
                  <c:v>315.89999999999969</c:v>
                </c:pt>
                <c:pt idx="1426">
                  <c:v>316</c:v>
                </c:pt>
                <c:pt idx="1427">
                  <c:v>316.10000000000002</c:v>
                </c:pt>
                <c:pt idx="1428">
                  <c:v>316.2</c:v>
                </c:pt>
                <c:pt idx="1429">
                  <c:v>316.3</c:v>
                </c:pt>
                <c:pt idx="1430">
                  <c:v>316.39999999999969</c:v>
                </c:pt>
                <c:pt idx="1431">
                  <c:v>316.5</c:v>
                </c:pt>
                <c:pt idx="1432">
                  <c:v>316.60000000000002</c:v>
                </c:pt>
                <c:pt idx="1433">
                  <c:v>316.7</c:v>
                </c:pt>
                <c:pt idx="1434">
                  <c:v>316.8</c:v>
                </c:pt>
                <c:pt idx="1435">
                  <c:v>317</c:v>
                </c:pt>
                <c:pt idx="1436">
                  <c:v>317.10000000000002</c:v>
                </c:pt>
                <c:pt idx="1437">
                  <c:v>317.2</c:v>
                </c:pt>
                <c:pt idx="1438">
                  <c:v>317.3</c:v>
                </c:pt>
                <c:pt idx="1439">
                  <c:v>317.7</c:v>
                </c:pt>
                <c:pt idx="1440">
                  <c:v>317.8</c:v>
                </c:pt>
                <c:pt idx="1441">
                  <c:v>318.2</c:v>
                </c:pt>
                <c:pt idx="1442">
                  <c:v>318.39999999999969</c:v>
                </c:pt>
                <c:pt idx="1443">
                  <c:v>318.5</c:v>
                </c:pt>
                <c:pt idx="1444">
                  <c:v>318.60000000000002</c:v>
                </c:pt>
                <c:pt idx="1445">
                  <c:v>318.7</c:v>
                </c:pt>
                <c:pt idx="1446">
                  <c:v>318.89999999999969</c:v>
                </c:pt>
                <c:pt idx="1447">
                  <c:v>319</c:v>
                </c:pt>
                <c:pt idx="1448">
                  <c:v>319.10000000000002</c:v>
                </c:pt>
                <c:pt idx="1449">
                  <c:v>319.2</c:v>
                </c:pt>
                <c:pt idx="1450">
                  <c:v>319.3</c:v>
                </c:pt>
                <c:pt idx="1451">
                  <c:v>319.39999999999969</c:v>
                </c:pt>
                <c:pt idx="1452">
                  <c:v>319.5</c:v>
                </c:pt>
                <c:pt idx="1453">
                  <c:v>319.60000000000002</c:v>
                </c:pt>
                <c:pt idx="1454">
                  <c:v>319.7</c:v>
                </c:pt>
                <c:pt idx="1455">
                  <c:v>319.8</c:v>
                </c:pt>
                <c:pt idx="1456">
                  <c:v>319.89999999999969</c:v>
                </c:pt>
                <c:pt idx="1457">
                  <c:v>320</c:v>
                </c:pt>
                <c:pt idx="1458">
                  <c:v>320.10000000000002</c:v>
                </c:pt>
                <c:pt idx="1459">
                  <c:v>320.2</c:v>
                </c:pt>
                <c:pt idx="1460">
                  <c:v>320.39999999999969</c:v>
                </c:pt>
                <c:pt idx="1461">
                  <c:v>320.5</c:v>
                </c:pt>
                <c:pt idx="1462">
                  <c:v>320.60000000000002</c:v>
                </c:pt>
                <c:pt idx="1463">
                  <c:v>320.7</c:v>
                </c:pt>
                <c:pt idx="1464">
                  <c:v>320.8</c:v>
                </c:pt>
                <c:pt idx="1465">
                  <c:v>320.89999999999969</c:v>
                </c:pt>
                <c:pt idx="1466">
                  <c:v>321</c:v>
                </c:pt>
                <c:pt idx="1467">
                  <c:v>321.10000000000002</c:v>
                </c:pt>
                <c:pt idx="1468">
                  <c:v>321.2</c:v>
                </c:pt>
                <c:pt idx="1469">
                  <c:v>321.3</c:v>
                </c:pt>
                <c:pt idx="1470">
                  <c:v>321.39999999999969</c:v>
                </c:pt>
                <c:pt idx="1471">
                  <c:v>321.5</c:v>
                </c:pt>
                <c:pt idx="1472">
                  <c:v>321.60000000000002</c:v>
                </c:pt>
                <c:pt idx="1473">
                  <c:v>321.7</c:v>
                </c:pt>
                <c:pt idx="1474">
                  <c:v>321.8</c:v>
                </c:pt>
                <c:pt idx="1475">
                  <c:v>321.89999999999969</c:v>
                </c:pt>
                <c:pt idx="1476">
                  <c:v>322</c:v>
                </c:pt>
                <c:pt idx="1477">
                  <c:v>322.2</c:v>
                </c:pt>
                <c:pt idx="1478">
                  <c:v>322.60000000000002</c:v>
                </c:pt>
                <c:pt idx="1479">
                  <c:v>322.7</c:v>
                </c:pt>
                <c:pt idx="1480">
                  <c:v>322.89999999999969</c:v>
                </c:pt>
                <c:pt idx="1481">
                  <c:v>323</c:v>
                </c:pt>
                <c:pt idx="1482">
                  <c:v>323.10000000000002</c:v>
                </c:pt>
                <c:pt idx="1483">
                  <c:v>323.2</c:v>
                </c:pt>
                <c:pt idx="1484">
                  <c:v>323.3</c:v>
                </c:pt>
                <c:pt idx="1485">
                  <c:v>323.39999999999969</c:v>
                </c:pt>
                <c:pt idx="1486">
                  <c:v>323.5</c:v>
                </c:pt>
                <c:pt idx="1487">
                  <c:v>323.60000000000002</c:v>
                </c:pt>
                <c:pt idx="1488">
                  <c:v>323.7</c:v>
                </c:pt>
                <c:pt idx="1489">
                  <c:v>323.8</c:v>
                </c:pt>
                <c:pt idx="1490">
                  <c:v>323.89999999999969</c:v>
                </c:pt>
                <c:pt idx="1491">
                  <c:v>324</c:v>
                </c:pt>
                <c:pt idx="1492">
                  <c:v>324.10000000000002</c:v>
                </c:pt>
                <c:pt idx="1493">
                  <c:v>324.3</c:v>
                </c:pt>
                <c:pt idx="1494">
                  <c:v>324.39999999999969</c:v>
                </c:pt>
                <c:pt idx="1495">
                  <c:v>324.5</c:v>
                </c:pt>
                <c:pt idx="1496">
                  <c:v>324.60000000000002</c:v>
                </c:pt>
                <c:pt idx="1497">
                  <c:v>324.7</c:v>
                </c:pt>
                <c:pt idx="1498">
                  <c:v>324.8</c:v>
                </c:pt>
                <c:pt idx="1499">
                  <c:v>324.89999999999969</c:v>
                </c:pt>
                <c:pt idx="1500">
                  <c:v>325</c:v>
                </c:pt>
                <c:pt idx="1501">
                  <c:v>325.10000000000002</c:v>
                </c:pt>
                <c:pt idx="1502">
                  <c:v>325.2</c:v>
                </c:pt>
                <c:pt idx="1503">
                  <c:v>325.3</c:v>
                </c:pt>
                <c:pt idx="1504">
                  <c:v>325.39999999999969</c:v>
                </c:pt>
                <c:pt idx="1505">
                  <c:v>325.5</c:v>
                </c:pt>
                <c:pt idx="1506">
                  <c:v>325.60000000000002</c:v>
                </c:pt>
                <c:pt idx="1507">
                  <c:v>325.7</c:v>
                </c:pt>
                <c:pt idx="1508">
                  <c:v>325.8</c:v>
                </c:pt>
                <c:pt idx="1509">
                  <c:v>325.89999999999969</c:v>
                </c:pt>
                <c:pt idx="1510">
                  <c:v>326</c:v>
                </c:pt>
                <c:pt idx="1511">
                  <c:v>326.10000000000002</c:v>
                </c:pt>
                <c:pt idx="1512">
                  <c:v>326.2</c:v>
                </c:pt>
                <c:pt idx="1513">
                  <c:v>326.3</c:v>
                </c:pt>
                <c:pt idx="1514">
                  <c:v>326.39999999999969</c:v>
                </c:pt>
                <c:pt idx="1515">
                  <c:v>326.5</c:v>
                </c:pt>
                <c:pt idx="1516">
                  <c:v>326.60000000000002</c:v>
                </c:pt>
                <c:pt idx="1517">
                  <c:v>326.7</c:v>
                </c:pt>
                <c:pt idx="1518">
                  <c:v>326.89999999999969</c:v>
                </c:pt>
                <c:pt idx="1519">
                  <c:v>327</c:v>
                </c:pt>
                <c:pt idx="1520">
                  <c:v>327.10000000000002</c:v>
                </c:pt>
                <c:pt idx="1521">
                  <c:v>327.2</c:v>
                </c:pt>
                <c:pt idx="1522">
                  <c:v>327.39999999999969</c:v>
                </c:pt>
                <c:pt idx="1523">
                  <c:v>327.5</c:v>
                </c:pt>
                <c:pt idx="1524">
                  <c:v>327.60000000000002</c:v>
                </c:pt>
                <c:pt idx="1525">
                  <c:v>327.7</c:v>
                </c:pt>
                <c:pt idx="1526">
                  <c:v>327.9</c:v>
                </c:pt>
                <c:pt idx="1527">
                  <c:v>328</c:v>
                </c:pt>
                <c:pt idx="1528">
                  <c:v>328.1</c:v>
                </c:pt>
                <c:pt idx="1529">
                  <c:v>328.2</c:v>
                </c:pt>
                <c:pt idx="1530">
                  <c:v>328.4</c:v>
                </c:pt>
                <c:pt idx="1531">
                  <c:v>328.5</c:v>
                </c:pt>
                <c:pt idx="1532">
                  <c:v>328.6</c:v>
                </c:pt>
                <c:pt idx="1533">
                  <c:v>328.7</c:v>
                </c:pt>
                <c:pt idx="1534">
                  <c:v>328.9</c:v>
                </c:pt>
                <c:pt idx="1535">
                  <c:v>329</c:v>
                </c:pt>
                <c:pt idx="1536">
                  <c:v>329.1</c:v>
                </c:pt>
                <c:pt idx="1537">
                  <c:v>329.2</c:v>
                </c:pt>
                <c:pt idx="1538">
                  <c:v>329.3</c:v>
                </c:pt>
                <c:pt idx="1539">
                  <c:v>329.4</c:v>
                </c:pt>
                <c:pt idx="1540">
                  <c:v>329.5</c:v>
                </c:pt>
                <c:pt idx="1541">
                  <c:v>329.6</c:v>
                </c:pt>
                <c:pt idx="1542">
                  <c:v>329.7</c:v>
                </c:pt>
                <c:pt idx="1543">
                  <c:v>329.9</c:v>
                </c:pt>
                <c:pt idx="1544">
                  <c:v>330</c:v>
                </c:pt>
                <c:pt idx="1545">
                  <c:v>330.1</c:v>
                </c:pt>
              </c:numCache>
            </c:numRef>
          </c:xVal>
          <c:yVal>
            <c:numRef>
              <c:f>'removed noise'!$F$2:$F$1547</c:f>
              <c:numCache>
                <c:formatCode>General</c:formatCode>
                <c:ptCount val="1546"/>
                <c:pt idx="0">
                  <c:v>0.29371510000000001</c:v>
                </c:pt>
                <c:pt idx="1">
                  <c:v>0.29371510000000001</c:v>
                </c:pt>
                <c:pt idx="2">
                  <c:v>0.29371510000000001</c:v>
                </c:pt>
                <c:pt idx="3">
                  <c:v>0.29383310000000001</c:v>
                </c:pt>
                <c:pt idx="4">
                  <c:v>0.29383310000000001</c:v>
                </c:pt>
                <c:pt idx="5">
                  <c:v>0.29525816000000027</c:v>
                </c:pt>
                <c:pt idx="6">
                  <c:v>0.29525816000000027</c:v>
                </c:pt>
                <c:pt idx="7">
                  <c:v>0.29654223000000002</c:v>
                </c:pt>
                <c:pt idx="8">
                  <c:v>0.29654223000000002</c:v>
                </c:pt>
                <c:pt idx="9">
                  <c:v>0.29654223000000002</c:v>
                </c:pt>
                <c:pt idx="10">
                  <c:v>0.29654223000000002</c:v>
                </c:pt>
                <c:pt idx="11">
                  <c:v>0.29895090000000041</c:v>
                </c:pt>
                <c:pt idx="12">
                  <c:v>0.29895090000000041</c:v>
                </c:pt>
                <c:pt idx="13">
                  <c:v>0.29895090000000041</c:v>
                </c:pt>
                <c:pt idx="14">
                  <c:v>0.29895090000000041</c:v>
                </c:pt>
                <c:pt idx="15">
                  <c:v>0.29895090000000041</c:v>
                </c:pt>
                <c:pt idx="16">
                  <c:v>0.30238914000000028</c:v>
                </c:pt>
                <c:pt idx="17">
                  <c:v>0.30238914000000028</c:v>
                </c:pt>
                <c:pt idx="18">
                  <c:v>0.30238914000000028</c:v>
                </c:pt>
                <c:pt idx="19">
                  <c:v>0.30238914000000028</c:v>
                </c:pt>
                <c:pt idx="20">
                  <c:v>0.30548358000000042</c:v>
                </c:pt>
                <c:pt idx="21">
                  <c:v>0.30548358000000042</c:v>
                </c:pt>
                <c:pt idx="22">
                  <c:v>0.30548358000000042</c:v>
                </c:pt>
                <c:pt idx="23">
                  <c:v>0.30548358000000042</c:v>
                </c:pt>
                <c:pt idx="24">
                  <c:v>0.30827856000000042</c:v>
                </c:pt>
                <c:pt idx="25">
                  <c:v>0.30827856000000042</c:v>
                </c:pt>
                <c:pt idx="26">
                  <c:v>0.30827856000000042</c:v>
                </c:pt>
                <c:pt idx="27">
                  <c:v>0.30827856000000042</c:v>
                </c:pt>
                <c:pt idx="28">
                  <c:v>0.31079503999999997</c:v>
                </c:pt>
                <c:pt idx="29">
                  <c:v>0.31079503999999997</c:v>
                </c:pt>
                <c:pt idx="30">
                  <c:v>0.31079503999999997</c:v>
                </c:pt>
                <c:pt idx="31">
                  <c:v>0.31079503999999997</c:v>
                </c:pt>
                <c:pt idx="32">
                  <c:v>0.31306073000000034</c:v>
                </c:pt>
                <c:pt idx="33">
                  <c:v>0.31306073000000034</c:v>
                </c:pt>
                <c:pt idx="34">
                  <c:v>0.31306073000000034</c:v>
                </c:pt>
                <c:pt idx="35">
                  <c:v>0.31306073000000034</c:v>
                </c:pt>
                <c:pt idx="36">
                  <c:v>0.31509966000000034</c:v>
                </c:pt>
                <c:pt idx="37">
                  <c:v>0.31693348000000032</c:v>
                </c:pt>
                <c:pt idx="38">
                  <c:v>0.31693348000000032</c:v>
                </c:pt>
                <c:pt idx="39">
                  <c:v>0.31609783000000002</c:v>
                </c:pt>
                <c:pt idx="40">
                  <c:v>0.31609783000000002</c:v>
                </c:pt>
                <c:pt idx="41">
                  <c:v>0.31609783000000002</c:v>
                </c:pt>
                <c:pt idx="42">
                  <c:v>0.31609783000000002</c:v>
                </c:pt>
                <c:pt idx="43">
                  <c:v>0.31389890000000042</c:v>
                </c:pt>
                <c:pt idx="44">
                  <c:v>0.31389890000000042</c:v>
                </c:pt>
                <c:pt idx="45">
                  <c:v>0.31389890000000042</c:v>
                </c:pt>
                <c:pt idx="46">
                  <c:v>0.31389890000000042</c:v>
                </c:pt>
                <c:pt idx="47">
                  <c:v>0.30717313000000002</c:v>
                </c:pt>
                <c:pt idx="48">
                  <c:v>0.30717313000000002</c:v>
                </c:pt>
                <c:pt idx="49">
                  <c:v>0.30717313000000002</c:v>
                </c:pt>
                <c:pt idx="50">
                  <c:v>0.30717313000000002</c:v>
                </c:pt>
                <c:pt idx="51">
                  <c:v>0.29878882000000034</c:v>
                </c:pt>
                <c:pt idx="52">
                  <c:v>0.29878882000000034</c:v>
                </c:pt>
                <c:pt idx="53">
                  <c:v>0.29878882000000034</c:v>
                </c:pt>
                <c:pt idx="54">
                  <c:v>0.29878882000000034</c:v>
                </c:pt>
                <c:pt idx="55">
                  <c:v>0.29097867000000055</c:v>
                </c:pt>
                <c:pt idx="56">
                  <c:v>0.29097867000000055</c:v>
                </c:pt>
                <c:pt idx="57">
                  <c:v>0.28719690000000025</c:v>
                </c:pt>
                <c:pt idx="58">
                  <c:v>0.28719690000000025</c:v>
                </c:pt>
                <c:pt idx="59">
                  <c:v>0.28379523999999995</c:v>
                </c:pt>
                <c:pt idx="60">
                  <c:v>0.28379523999999995</c:v>
                </c:pt>
                <c:pt idx="61">
                  <c:v>0.28379523999999995</c:v>
                </c:pt>
                <c:pt idx="62">
                  <c:v>0.28379523999999995</c:v>
                </c:pt>
                <c:pt idx="63">
                  <c:v>0.28027355999999998</c:v>
                </c:pt>
                <c:pt idx="64">
                  <c:v>0.28027355999999998</c:v>
                </c:pt>
                <c:pt idx="65">
                  <c:v>0.28027355999999998</c:v>
                </c:pt>
                <c:pt idx="66">
                  <c:v>0.27870973999999998</c:v>
                </c:pt>
                <c:pt idx="67">
                  <c:v>0.27746215000000002</c:v>
                </c:pt>
                <c:pt idx="68">
                  <c:v>0.27746215000000002</c:v>
                </c:pt>
                <c:pt idx="69">
                  <c:v>0.27634162000000001</c:v>
                </c:pt>
                <c:pt idx="70">
                  <c:v>0.27487248000000042</c:v>
                </c:pt>
                <c:pt idx="71">
                  <c:v>0.27487248000000042</c:v>
                </c:pt>
                <c:pt idx="72">
                  <c:v>0.26902974000000002</c:v>
                </c:pt>
                <c:pt idx="73">
                  <c:v>0.26902974000000002</c:v>
                </c:pt>
                <c:pt idx="74">
                  <c:v>0.26902974000000002</c:v>
                </c:pt>
                <c:pt idx="75">
                  <c:v>0.26902974000000002</c:v>
                </c:pt>
                <c:pt idx="76">
                  <c:v>0.25962618000000026</c:v>
                </c:pt>
                <c:pt idx="77">
                  <c:v>0.25116664</c:v>
                </c:pt>
                <c:pt idx="78">
                  <c:v>0.25116664</c:v>
                </c:pt>
                <c:pt idx="79">
                  <c:v>0.25116664</c:v>
                </c:pt>
                <c:pt idx="80">
                  <c:v>0.25116664</c:v>
                </c:pt>
                <c:pt idx="81">
                  <c:v>0.24355721000000013</c:v>
                </c:pt>
                <c:pt idx="82">
                  <c:v>0.24355721000000013</c:v>
                </c:pt>
                <c:pt idx="83">
                  <c:v>0.24355721000000013</c:v>
                </c:pt>
                <c:pt idx="84">
                  <c:v>0.24355721000000013</c:v>
                </c:pt>
                <c:pt idx="85">
                  <c:v>0.24024922000000024</c:v>
                </c:pt>
                <c:pt idx="86">
                  <c:v>0.24024922000000024</c:v>
                </c:pt>
                <c:pt idx="87">
                  <c:v>0.24024922000000024</c:v>
                </c:pt>
                <c:pt idx="88">
                  <c:v>0.24024922000000024</c:v>
                </c:pt>
                <c:pt idx="89">
                  <c:v>0.24024922000000024</c:v>
                </c:pt>
                <c:pt idx="90">
                  <c:v>0.23971030000000024</c:v>
                </c:pt>
                <c:pt idx="91">
                  <c:v>0.23971030000000024</c:v>
                </c:pt>
                <c:pt idx="92">
                  <c:v>0.23971030000000024</c:v>
                </c:pt>
                <c:pt idx="93">
                  <c:v>0.23971030000000024</c:v>
                </c:pt>
                <c:pt idx="94">
                  <c:v>0.24084340000000024</c:v>
                </c:pt>
                <c:pt idx="95">
                  <c:v>0.24084340000000024</c:v>
                </c:pt>
                <c:pt idx="96">
                  <c:v>0.24406669000000014</c:v>
                </c:pt>
                <c:pt idx="97">
                  <c:v>0.24869717999999999</c:v>
                </c:pt>
                <c:pt idx="98">
                  <c:v>0.24869717999999999</c:v>
                </c:pt>
                <c:pt idx="99">
                  <c:v>0.25861600000000001</c:v>
                </c:pt>
                <c:pt idx="100">
                  <c:v>0.25861600000000001</c:v>
                </c:pt>
                <c:pt idx="101">
                  <c:v>0.26908780000000032</c:v>
                </c:pt>
                <c:pt idx="102">
                  <c:v>0.26908780000000032</c:v>
                </c:pt>
                <c:pt idx="103">
                  <c:v>0.26908780000000032</c:v>
                </c:pt>
                <c:pt idx="104">
                  <c:v>0.27851447000000035</c:v>
                </c:pt>
                <c:pt idx="105">
                  <c:v>0.27851447000000035</c:v>
                </c:pt>
                <c:pt idx="106">
                  <c:v>0.27851447000000035</c:v>
                </c:pt>
                <c:pt idx="107">
                  <c:v>0.27851447000000035</c:v>
                </c:pt>
                <c:pt idx="108">
                  <c:v>0.28822353000000001</c:v>
                </c:pt>
                <c:pt idx="109">
                  <c:v>0.28822353000000001</c:v>
                </c:pt>
                <c:pt idx="110">
                  <c:v>0.28822353000000001</c:v>
                </c:pt>
                <c:pt idx="111">
                  <c:v>0.28822353000000001</c:v>
                </c:pt>
                <c:pt idx="112">
                  <c:v>0.29572478000000041</c:v>
                </c:pt>
                <c:pt idx="113">
                  <c:v>0.29572478000000041</c:v>
                </c:pt>
                <c:pt idx="114">
                  <c:v>0.29572478000000041</c:v>
                </c:pt>
                <c:pt idx="115">
                  <c:v>0.29572478000000041</c:v>
                </c:pt>
                <c:pt idx="116">
                  <c:v>0.30047548000000041</c:v>
                </c:pt>
                <c:pt idx="117">
                  <c:v>0.30047548000000041</c:v>
                </c:pt>
                <c:pt idx="118">
                  <c:v>0.30047548000000041</c:v>
                </c:pt>
                <c:pt idx="119">
                  <c:v>0.30047548000000041</c:v>
                </c:pt>
                <c:pt idx="120">
                  <c:v>0.30376124000000004</c:v>
                </c:pt>
                <c:pt idx="121">
                  <c:v>0.30376124000000004</c:v>
                </c:pt>
                <c:pt idx="122">
                  <c:v>0.30376124000000004</c:v>
                </c:pt>
                <c:pt idx="123">
                  <c:v>0.30376124000000004</c:v>
                </c:pt>
                <c:pt idx="124">
                  <c:v>0.30671847000000041</c:v>
                </c:pt>
                <c:pt idx="125">
                  <c:v>0.30671847000000041</c:v>
                </c:pt>
                <c:pt idx="126">
                  <c:v>0.30671847000000041</c:v>
                </c:pt>
                <c:pt idx="127">
                  <c:v>0.30671847000000041</c:v>
                </c:pt>
                <c:pt idx="128">
                  <c:v>0.30938930000000042</c:v>
                </c:pt>
                <c:pt idx="129">
                  <c:v>0.30938930000000042</c:v>
                </c:pt>
                <c:pt idx="130">
                  <c:v>0.31179395000000004</c:v>
                </c:pt>
                <c:pt idx="131">
                  <c:v>0.31179395000000004</c:v>
                </c:pt>
                <c:pt idx="132">
                  <c:v>0.31179395000000004</c:v>
                </c:pt>
                <c:pt idx="133">
                  <c:v>0.31395897000000061</c:v>
                </c:pt>
                <c:pt idx="134">
                  <c:v>0.31395897000000061</c:v>
                </c:pt>
                <c:pt idx="135">
                  <c:v>0.31395897000000061</c:v>
                </c:pt>
                <c:pt idx="136">
                  <c:v>0.31395897000000061</c:v>
                </c:pt>
                <c:pt idx="137">
                  <c:v>0.31590730000000028</c:v>
                </c:pt>
                <c:pt idx="138">
                  <c:v>0.31590730000000028</c:v>
                </c:pt>
                <c:pt idx="139">
                  <c:v>0.31590730000000028</c:v>
                </c:pt>
                <c:pt idx="140">
                  <c:v>0.31590730000000028</c:v>
                </c:pt>
                <c:pt idx="141">
                  <c:v>0.31765360000000026</c:v>
                </c:pt>
                <c:pt idx="142">
                  <c:v>0.31922300000000031</c:v>
                </c:pt>
                <c:pt idx="143">
                  <c:v>0.32063404000000001</c:v>
                </c:pt>
                <c:pt idx="144">
                  <c:v>0.32190394000000028</c:v>
                </c:pt>
                <c:pt idx="145">
                  <c:v>0.32304690000000047</c:v>
                </c:pt>
                <c:pt idx="146">
                  <c:v>0.32304690000000047</c:v>
                </c:pt>
                <c:pt idx="147">
                  <c:v>0.32304690000000047</c:v>
                </c:pt>
                <c:pt idx="148">
                  <c:v>0.32304690000000047</c:v>
                </c:pt>
                <c:pt idx="149">
                  <c:v>0.32407555000000032</c:v>
                </c:pt>
                <c:pt idx="150">
                  <c:v>0.32407555000000032</c:v>
                </c:pt>
                <c:pt idx="151">
                  <c:v>0.32407555000000032</c:v>
                </c:pt>
                <c:pt idx="152">
                  <c:v>0.32407555000000032</c:v>
                </c:pt>
                <c:pt idx="153">
                  <c:v>0.32500455000000034</c:v>
                </c:pt>
                <c:pt idx="154">
                  <c:v>0.32500455000000034</c:v>
                </c:pt>
                <c:pt idx="155">
                  <c:v>0.32584098000000056</c:v>
                </c:pt>
                <c:pt idx="156">
                  <c:v>0.32584098000000056</c:v>
                </c:pt>
                <c:pt idx="157">
                  <c:v>0.32584098000000056</c:v>
                </c:pt>
                <c:pt idx="158">
                  <c:v>0.32584098000000056</c:v>
                </c:pt>
                <c:pt idx="159">
                  <c:v>0.32659143000000002</c:v>
                </c:pt>
                <c:pt idx="160">
                  <c:v>0.32659143000000002</c:v>
                </c:pt>
                <c:pt idx="161">
                  <c:v>0.32659143000000002</c:v>
                </c:pt>
                <c:pt idx="162">
                  <c:v>0.32659143000000002</c:v>
                </c:pt>
                <c:pt idx="163">
                  <c:v>0.32659143000000002</c:v>
                </c:pt>
                <c:pt idx="164">
                  <c:v>0.3272665000000004</c:v>
                </c:pt>
                <c:pt idx="165">
                  <c:v>0.3272665000000004</c:v>
                </c:pt>
                <c:pt idx="166">
                  <c:v>0.3272665000000004</c:v>
                </c:pt>
                <c:pt idx="167">
                  <c:v>0.3272665000000004</c:v>
                </c:pt>
                <c:pt idx="168">
                  <c:v>0.32787350000000043</c:v>
                </c:pt>
                <c:pt idx="169">
                  <c:v>0.32787350000000043</c:v>
                </c:pt>
                <c:pt idx="170">
                  <c:v>0.32787350000000043</c:v>
                </c:pt>
                <c:pt idx="171">
                  <c:v>0.32787350000000043</c:v>
                </c:pt>
                <c:pt idx="172">
                  <c:v>0.32841948000000054</c:v>
                </c:pt>
                <c:pt idx="173">
                  <c:v>0.32841948000000054</c:v>
                </c:pt>
                <c:pt idx="174">
                  <c:v>0.32841948000000054</c:v>
                </c:pt>
                <c:pt idx="175">
                  <c:v>0.32841948000000054</c:v>
                </c:pt>
                <c:pt idx="176">
                  <c:v>0.32891086000000069</c:v>
                </c:pt>
                <c:pt idx="177">
                  <c:v>0.32891086000000069</c:v>
                </c:pt>
                <c:pt idx="178">
                  <c:v>0.32891086000000069</c:v>
                </c:pt>
                <c:pt idx="179">
                  <c:v>0.32891086000000069</c:v>
                </c:pt>
                <c:pt idx="180">
                  <c:v>0.32935312000000028</c:v>
                </c:pt>
                <c:pt idx="181">
                  <c:v>0.32935312000000028</c:v>
                </c:pt>
                <c:pt idx="182">
                  <c:v>0.32935312000000028</c:v>
                </c:pt>
                <c:pt idx="183">
                  <c:v>0.32935312000000028</c:v>
                </c:pt>
                <c:pt idx="184">
                  <c:v>0.32975113</c:v>
                </c:pt>
                <c:pt idx="185">
                  <c:v>0.32975113</c:v>
                </c:pt>
                <c:pt idx="186">
                  <c:v>0.32975113</c:v>
                </c:pt>
                <c:pt idx="187">
                  <c:v>0.32975113</c:v>
                </c:pt>
                <c:pt idx="188">
                  <c:v>0.33010936000000041</c:v>
                </c:pt>
                <c:pt idx="189">
                  <c:v>0.33010936000000041</c:v>
                </c:pt>
                <c:pt idx="190">
                  <c:v>0.33010936000000041</c:v>
                </c:pt>
                <c:pt idx="191">
                  <c:v>0.33010936000000041</c:v>
                </c:pt>
                <c:pt idx="192">
                  <c:v>0.33043176000000041</c:v>
                </c:pt>
                <c:pt idx="193">
                  <c:v>0.33043176000000041</c:v>
                </c:pt>
                <c:pt idx="194">
                  <c:v>0.33043176000000041</c:v>
                </c:pt>
                <c:pt idx="195">
                  <c:v>0.33043176000000041</c:v>
                </c:pt>
                <c:pt idx="196">
                  <c:v>0.33043176000000041</c:v>
                </c:pt>
                <c:pt idx="197">
                  <c:v>0.33072190000000035</c:v>
                </c:pt>
                <c:pt idx="198">
                  <c:v>0.33072190000000035</c:v>
                </c:pt>
                <c:pt idx="199">
                  <c:v>0.33072190000000035</c:v>
                </c:pt>
                <c:pt idx="200">
                  <c:v>0.33072190000000035</c:v>
                </c:pt>
                <c:pt idx="201">
                  <c:v>0.33098304000000034</c:v>
                </c:pt>
                <c:pt idx="202">
                  <c:v>0.33098304000000034</c:v>
                </c:pt>
                <c:pt idx="203">
                  <c:v>0.33098304000000034</c:v>
                </c:pt>
                <c:pt idx="204">
                  <c:v>0.33098304000000034</c:v>
                </c:pt>
                <c:pt idx="205">
                  <c:v>0.3312181000000004</c:v>
                </c:pt>
                <c:pt idx="206">
                  <c:v>0.3312181000000004</c:v>
                </c:pt>
                <c:pt idx="207">
                  <c:v>0.3312181000000004</c:v>
                </c:pt>
                <c:pt idx="208">
                  <c:v>0.3312181000000004</c:v>
                </c:pt>
                <c:pt idx="209">
                  <c:v>0.33142960000000055</c:v>
                </c:pt>
                <c:pt idx="210">
                  <c:v>0.33142960000000055</c:v>
                </c:pt>
                <c:pt idx="211">
                  <c:v>0.33142960000000055</c:v>
                </c:pt>
                <c:pt idx="212">
                  <c:v>0.33142960000000055</c:v>
                </c:pt>
                <c:pt idx="213">
                  <c:v>0.33161998000000042</c:v>
                </c:pt>
                <c:pt idx="214">
                  <c:v>0.33161998000000042</c:v>
                </c:pt>
                <c:pt idx="215">
                  <c:v>0.33161998000000042</c:v>
                </c:pt>
                <c:pt idx="216">
                  <c:v>0.33179130000000001</c:v>
                </c:pt>
                <c:pt idx="217">
                  <c:v>0.33179130000000001</c:v>
                </c:pt>
                <c:pt idx="218">
                  <c:v>0.33179130000000001</c:v>
                </c:pt>
                <c:pt idx="219">
                  <c:v>0.33179130000000001</c:v>
                </c:pt>
                <c:pt idx="220">
                  <c:v>0.33194605000000033</c:v>
                </c:pt>
                <c:pt idx="221">
                  <c:v>0.33194605000000033</c:v>
                </c:pt>
                <c:pt idx="222">
                  <c:v>0.33194605000000033</c:v>
                </c:pt>
                <c:pt idx="223">
                  <c:v>0.33194605000000033</c:v>
                </c:pt>
                <c:pt idx="224">
                  <c:v>0.33208537000000055</c:v>
                </c:pt>
                <c:pt idx="225">
                  <c:v>0.33208537000000055</c:v>
                </c:pt>
                <c:pt idx="226">
                  <c:v>0.33208537000000055</c:v>
                </c:pt>
                <c:pt idx="227">
                  <c:v>0.33208537000000055</c:v>
                </c:pt>
                <c:pt idx="228">
                  <c:v>0.33221080000000042</c:v>
                </c:pt>
                <c:pt idx="229">
                  <c:v>0.33221080000000042</c:v>
                </c:pt>
                <c:pt idx="230">
                  <c:v>0.33221080000000042</c:v>
                </c:pt>
                <c:pt idx="231">
                  <c:v>0.33221080000000042</c:v>
                </c:pt>
                <c:pt idx="232">
                  <c:v>0.33232373000000043</c:v>
                </c:pt>
                <c:pt idx="233">
                  <c:v>0.33232373000000043</c:v>
                </c:pt>
                <c:pt idx="234">
                  <c:v>0.33232373000000043</c:v>
                </c:pt>
                <c:pt idx="235">
                  <c:v>0.33232373000000043</c:v>
                </c:pt>
                <c:pt idx="236">
                  <c:v>0.33242542000000047</c:v>
                </c:pt>
                <c:pt idx="237">
                  <c:v>0.33242542000000047</c:v>
                </c:pt>
                <c:pt idx="238">
                  <c:v>0.33242542000000047</c:v>
                </c:pt>
                <c:pt idx="239">
                  <c:v>0.33251658000000062</c:v>
                </c:pt>
                <c:pt idx="240">
                  <c:v>0.33251658000000062</c:v>
                </c:pt>
                <c:pt idx="241">
                  <c:v>0.33251658000000062</c:v>
                </c:pt>
                <c:pt idx="242">
                  <c:v>0.33251658000000062</c:v>
                </c:pt>
                <c:pt idx="243">
                  <c:v>0.33259854000000028</c:v>
                </c:pt>
                <c:pt idx="244">
                  <c:v>0.33267215000000028</c:v>
                </c:pt>
                <c:pt idx="245">
                  <c:v>0.33267215000000028</c:v>
                </c:pt>
                <c:pt idx="246">
                  <c:v>0.33267215000000028</c:v>
                </c:pt>
                <c:pt idx="247">
                  <c:v>0.33267215000000028</c:v>
                </c:pt>
                <c:pt idx="248">
                  <c:v>0.33273825000000001</c:v>
                </c:pt>
                <c:pt idx="249">
                  <c:v>0.33273825000000001</c:v>
                </c:pt>
                <c:pt idx="250">
                  <c:v>0.33273825000000001</c:v>
                </c:pt>
                <c:pt idx="251">
                  <c:v>0.33273825000000001</c:v>
                </c:pt>
                <c:pt idx="252">
                  <c:v>0.33279797000000028</c:v>
                </c:pt>
                <c:pt idx="253">
                  <c:v>0.33279797000000028</c:v>
                </c:pt>
                <c:pt idx="254">
                  <c:v>0.33279797000000028</c:v>
                </c:pt>
                <c:pt idx="255">
                  <c:v>0.33279797000000028</c:v>
                </c:pt>
                <c:pt idx="256">
                  <c:v>0.33279797000000028</c:v>
                </c:pt>
                <c:pt idx="257">
                  <c:v>0.33285174000000034</c:v>
                </c:pt>
                <c:pt idx="258">
                  <c:v>0.33285174000000034</c:v>
                </c:pt>
                <c:pt idx="259">
                  <c:v>0.33285174000000034</c:v>
                </c:pt>
                <c:pt idx="260">
                  <c:v>0.33285174000000034</c:v>
                </c:pt>
                <c:pt idx="261">
                  <c:v>0.33290014000000034</c:v>
                </c:pt>
                <c:pt idx="262">
                  <c:v>0.33290014000000034</c:v>
                </c:pt>
                <c:pt idx="263">
                  <c:v>0.33290014000000034</c:v>
                </c:pt>
                <c:pt idx="264">
                  <c:v>0.33290014000000034</c:v>
                </c:pt>
                <c:pt idx="265">
                  <c:v>0.33294374000000032</c:v>
                </c:pt>
                <c:pt idx="266">
                  <c:v>0.33298293000000062</c:v>
                </c:pt>
                <c:pt idx="267">
                  <c:v>0.33298293000000062</c:v>
                </c:pt>
                <c:pt idx="268">
                  <c:v>0.33298293000000062</c:v>
                </c:pt>
                <c:pt idx="269">
                  <c:v>0.33298293000000062</c:v>
                </c:pt>
                <c:pt idx="270">
                  <c:v>0.33301820000000054</c:v>
                </c:pt>
                <c:pt idx="271">
                  <c:v>0.33301820000000054</c:v>
                </c:pt>
                <c:pt idx="272">
                  <c:v>0.33301820000000054</c:v>
                </c:pt>
                <c:pt idx="273">
                  <c:v>0.33154360000000033</c:v>
                </c:pt>
                <c:pt idx="274">
                  <c:v>0.33154360000000033</c:v>
                </c:pt>
                <c:pt idx="275">
                  <c:v>0.33154360000000033</c:v>
                </c:pt>
                <c:pt idx="276">
                  <c:v>0.33154360000000033</c:v>
                </c:pt>
                <c:pt idx="277">
                  <c:v>0.32899743000000026</c:v>
                </c:pt>
                <c:pt idx="278">
                  <c:v>0.32899743000000026</c:v>
                </c:pt>
                <c:pt idx="279">
                  <c:v>0.32899743000000026</c:v>
                </c:pt>
                <c:pt idx="280">
                  <c:v>0.32899743000000026</c:v>
                </c:pt>
                <c:pt idx="281">
                  <c:v>0.32617158000000041</c:v>
                </c:pt>
                <c:pt idx="282">
                  <c:v>0.32617158000000041</c:v>
                </c:pt>
                <c:pt idx="283">
                  <c:v>0.32617158000000041</c:v>
                </c:pt>
                <c:pt idx="284">
                  <c:v>0.32617158000000041</c:v>
                </c:pt>
                <c:pt idx="285">
                  <c:v>0.32362857000000061</c:v>
                </c:pt>
                <c:pt idx="286">
                  <c:v>0.32362857000000061</c:v>
                </c:pt>
                <c:pt idx="287">
                  <c:v>0.32362857000000061</c:v>
                </c:pt>
                <c:pt idx="288">
                  <c:v>0.32362857000000061</c:v>
                </c:pt>
                <c:pt idx="289">
                  <c:v>0.32162845000000034</c:v>
                </c:pt>
                <c:pt idx="290">
                  <c:v>0.32162845000000034</c:v>
                </c:pt>
                <c:pt idx="291">
                  <c:v>0.32162845000000034</c:v>
                </c:pt>
                <c:pt idx="292">
                  <c:v>0.32162845000000034</c:v>
                </c:pt>
                <c:pt idx="293">
                  <c:v>0.32237180000000054</c:v>
                </c:pt>
                <c:pt idx="294">
                  <c:v>0.32237180000000054</c:v>
                </c:pt>
                <c:pt idx="295">
                  <c:v>0.32237180000000054</c:v>
                </c:pt>
                <c:pt idx="296">
                  <c:v>0.32237180000000054</c:v>
                </c:pt>
                <c:pt idx="297">
                  <c:v>0.32538044000000055</c:v>
                </c:pt>
                <c:pt idx="298">
                  <c:v>0.32538044000000055</c:v>
                </c:pt>
                <c:pt idx="299">
                  <c:v>0.32538044000000055</c:v>
                </c:pt>
                <c:pt idx="300">
                  <c:v>0.32538044000000055</c:v>
                </c:pt>
                <c:pt idx="301">
                  <c:v>0.33135330000000041</c:v>
                </c:pt>
                <c:pt idx="302">
                  <c:v>0.33135330000000041</c:v>
                </c:pt>
                <c:pt idx="303">
                  <c:v>0.33135330000000041</c:v>
                </c:pt>
                <c:pt idx="304">
                  <c:v>0.33135330000000041</c:v>
                </c:pt>
                <c:pt idx="305">
                  <c:v>0.34168230000000055</c:v>
                </c:pt>
                <c:pt idx="306">
                  <c:v>0.34168230000000055</c:v>
                </c:pt>
                <c:pt idx="307">
                  <c:v>0.34168230000000055</c:v>
                </c:pt>
                <c:pt idx="308">
                  <c:v>0.3509781000000004</c:v>
                </c:pt>
                <c:pt idx="309">
                  <c:v>0.3509781000000004</c:v>
                </c:pt>
                <c:pt idx="310">
                  <c:v>0.3509781000000004</c:v>
                </c:pt>
                <c:pt idx="311">
                  <c:v>0.3509781000000004</c:v>
                </c:pt>
                <c:pt idx="312">
                  <c:v>0.35438648000000061</c:v>
                </c:pt>
                <c:pt idx="313">
                  <c:v>0.35438648000000061</c:v>
                </c:pt>
                <c:pt idx="314">
                  <c:v>0.35438648000000061</c:v>
                </c:pt>
                <c:pt idx="315">
                  <c:v>0.35438648000000061</c:v>
                </c:pt>
                <c:pt idx="316">
                  <c:v>0.35435045000000026</c:v>
                </c:pt>
                <c:pt idx="317">
                  <c:v>0.35435045000000026</c:v>
                </c:pt>
                <c:pt idx="318">
                  <c:v>0.35435045000000026</c:v>
                </c:pt>
                <c:pt idx="319">
                  <c:v>0.35435045000000026</c:v>
                </c:pt>
                <c:pt idx="320">
                  <c:v>0.35320480000000032</c:v>
                </c:pt>
                <c:pt idx="321">
                  <c:v>0.35320480000000032</c:v>
                </c:pt>
                <c:pt idx="322">
                  <c:v>0.35320480000000032</c:v>
                </c:pt>
                <c:pt idx="323">
                  <c:v>0.35320480000000032</c:v>
                </c:pt>
                <c:pt idx="324">
                  <c:v>0.35121763</c:v>
                </c:pt>
                <c:pt idx="325">
                  <c:v>0.35121763</c:v>
                </c:pt>
                <c:pt idx="326">
                  <c:v>0.35121763</c:v>
                </c:pt>
                <c:pt idx="327">
                  <c:v>0.35121763</c:v>
                </c:pt>
                <c:pt idx="328">
                  <c:v>0.34942308000000055</c:v>
                </c:pt>
                <c:pt idx="329">
                  <c:v>0.34942308000000055</c:v>
                </c:pt>
                <c:pt idx="330">
                  <c:v>0.34942308000000055</c:v>
                </c:pt>
                <c:pt idx="331">
                  <c:v>0.34942308000000055</c:v>
                </c:pt>
                <c:pt idx="332">
                  <c:v>0.3478129000000007</c:v>
                </c:pt>
                <c:pt idx="333">
                  <c:v>0.3478129000000007</c:v>
                </c:pt>
                <c:pt idx="334">
                  <c:v>0.3478129000000007</c:v>
                </c:pt>
                <c:pt idx="335">
                  <c:v>0.3478129000000007</c:v>
                </c:pt>
                <c:pt idx="336">
                  <c:v>0.34635875000000055</c:v>
                </c:pt>
                <c:pt idx="337">
                  <c:v>0.34635875000000055</c:v>
                </c:pt>
                <c:pt idx="338">
                  <c:v>0.34635875000000055</c:v>
                </c:pt>
                <c:pt idx="339">
                  <c:v>0.34635875000000055</c:v>
                </c:pt>
                <c:pt idx="340">
                  <c:v>0.34505016000000055</c:v>
                </c:pt>
                <c:pt idx="341">
                  <c:v>0.34505016000000055</c:v>
                </c:pt>
                <c:pt idx="342">
                  <c:v>0.34505016000000055</c:v>
                </c:pt>
                <c:pt idx="343">
                  <c:v>0.34505016000000055</c:v>
                </c:pt>
                <c:pt idx="344">
                  <c:v>0.34387260000000069</c:v>
                </c:pt>
                <c:pt idx="345">
                  <c:v>0.34281240000000068</c:v>
                </c:pt>
                <c:pt idx="346">
                  <c:v>0.34281240000000068</c:v>
                </c:pt>
                <c:pt idx="347">
                  <c:v>0.34281240000000068</c:v>
                </c:pt>
                <c:pt idx="348">
                  <c:v>0.34281240000000068</c:v>
                </c:pt>
                <c:pt idx="349">
                  <c:v>0.34281240000000068</c:v>
                </c:pt>
                <c:pt idx="350">
                  <c:v>0.34186158000000055</c:v>
                </c:pt>
                <c:pt idx="351">
                  <c:v>0.34186158000000055</c:v>
                </c:pt>
                <c:pt idx="352">
                  <c:v>0.34186158000000055</c:v>
                </c:pt>
                <c:pt idx="353">
                  <c:v>0.34186158000000055</c:v>
                </c:pt>
                <c:pt idx="354">
                  <c:v>0.34100680000000055</c:v>
                </c:pt>
                <c:pt idx="355">
                  <c:v>0.34100680000000055</c:v>
                </c:pt>
                <c:pt idx="356">
                  <c:v>0.34100680000000055</c:v>
                </c:pt>
                <c:pt idx="357">
                  <c:v>0.34100680000000055</c:v>
                </c:pt>
                <c:pt idx="358">
                  <c:v>0.34023870000000034</c:v>
                </c:pt>
                <c:pt idx="359">
                  <c:v>0.34023870000000034</c:v>
                </c:pt>
                <c:pt idx="360">
                  <c:v>0.34023870000000034</c:v>
                </c:pt>
                <c:pt idx="361">
                  <c:v>0.34023870000000034</c:v>
                </c:pt>
                <c:pt idx="362">
                  <c:v>0.33954817000000043</c:v>
                </c:pt>
                <c:pt idx="363">
                  <c:v>0.33954817000000043</c:v>
                </c:pt>
                <c:pt idx="364">
                  <c:v>0.33954817000000043</c:v>
                </c:pt>
                <c:pt idx="365">
                  <c:v>0.33954817000000043</c:v>
                </c:pt>
                <c:pt idx="366">
                  <c:v>0.33892667000000082</c:v>
                </c:pt>
                <c:pt idx="367">
                  <c:v>0.33892667000000082</c:v>
                </c:pt>
                <c:pt idx="368">
                  <c:v>0.33892667000000082</c:v>
                </c:pt>
                <c:pt idx="369">
                  <c:v>0.33892667000000082</c:v>
                </c:pt>
                <c:pt idx="370">
                  <c:v>0.33836734000000041</c:v>
                </c:pt>
                <c:pt idx="371">
                  <c:v>0.33786395000000041</c:v>
                </c:pt>
                <c:pt idx="372">
                  <c:v>0.33786395000000041</c:v>
                </c:pt>
                <c:pt idx="373">
                  <c:v>0.33786395000000041</c:v>
                </c:pt>
                <c:pt idx="374">
                  <c:v>0.33786395000000041</c:v>
                </c:pt>
                <c:pt idx="375">
                  <c:v>0.3374108700000007</c:v>
                </c:pt>
                <c:pt idx="376">
                  <c:v>0.3374108700000007</c:v>
                </c:pt>
                <c:pt idx="377">
                  <c:v>0.3374108700000007</c:v>
                </c:pt>
                <c:pt idx="378">
                  <c:v>0.3374108700000007</c:v>
                </c:pt>
                <c:pt idx="379">
                  <c:v>0.33700310000000028</c:v>
                </c:pt>
                <c:pt idx="380">
                  <c:v>0.33700310000000028</c:v>
                </c:pt>
                <c:pt idx="381">
                  <c:v>0.33700310000000028</c:v>
                </c:pt>
                <c:pt idx="382">
                  <c:v>0.33700310000000028</c:v>
                </c:pt>
                <c:pt idx="383">
                  <c:v>0.33663616000000041</c:v>
                </c:pt>
                <c:pt idx="384">
                  <c:v>0.33663616000000041</c:v>
                </c:pt>
                <c:pt idx="385">
                  <c:v>0.33663616000000041</c:v>
                </c:pt>
                <c:pt idx="386">
                  <c:v>0.33663616000000041</c:v>
                </c:pt>
                <c:pt idx="387">
                  <c:v>0.33630586000000062</c:v>
                </c:pt>
                <c:pt idx="388">
                  <c:v>0.33630586000000062</c:v>
                </c:pt>
                <c:pt idx="389">
                  <c:v>0.33630586000000062</c:v>
                </c:pt>
                <c:pt idx="390">
                  <c:v>0.33630586000000062</c:v>
                </c:pt>
                <c:pt idx="391">
                  <c:v>0.33630586000000062</c:v>
                </c:pt>
                <c:pt idx="392">
                  <c:v>0.33600860000000055</c:v>
                </c:pt>
                <c:pt idx="393">
                  <c:v>0.33600860000000055</c:v>
                </c:pt>
                <c:pt idx="394">
                  <c:v>0.33600860000000055</c:v>
                </c:pt>
                <c:pt idx="395">
                  <c:v>0.33600860000000055</c:v>
                </c:pt>
                <c:pt idx="396">
                  <c:v>0.33574107000000025</c:v>
                </c:pt>
                <c:pt idx="397">
                  <c:v>0.33574107000000025</c:v>
                </c:pt>
                <c:pt idx="398">
                  <c:v>0.33574107000000025</c:v>
                </c:pt>
                <c:pt idx="399">
                  <c:v>0.33574107000000025</c:v>
                </c:pt>
                <c:pt idx="400">
                  <c:v>0.33550030000000042</c:v>
                </c:pt>
                <c:pt idx="401">
                  <c:v>0.33550030000000042</c:v>
                </c:pt>
                <c:pt idx="402">
                  <c:v>0.33550030000000042</c:v>
                </c:pt>
                <c:pt idx="403">
                  <c:v>0.33550030000000042</c:v>
                </c:pt>
                <c:pt idx="404">
                  <c:v>0.3352836000000004</c:v>
                </c:pt>
                <c:pt idx="405">
                  <c:v>0.3352836000000004</c:v>
                </c:pt>
                <c:pt idx="406">
                  <c:v>0.3352836000000004</c:v>
                </c:pt>
                <c:pt idx="407">
                  <c:v>0.3352836000000004</c:v>
                </c:pt>
                <c:pt idx="408">
                  <c:v>0.33508858000000064</c:v>
                </c:pt>
                <c:pt idx="409">
                  <c:v>0.33508858000000064</c:v>
                </c:pt>
                <c:pt idx="410">
                  <c:v>0.33508858000000064</c:v>
                </c:pt>
                <c:pt idx="411">
                  <c:v>0.33508858000000064</c:v>
                </c:pt>
                <c:pt idx="412">
                  <c:v>0.33491305000000032</c:v>
                </c:pt>
                <c:pt idx="413">
                  <c:v>0.33491305000000032</c:v>
                </c:pt>
                <c:pt idx="414">
                  <c:v>0.33491305000000032</c:v>
                </c:pt>
                <c:pt idx="415">
                  <c:v>0.33491305000000032</c:v>
                </c:pt>
                <c:pt idx="416">
                  <c:v>0.33475456000000042</c:v>
                </c:pt>
                <c:pt idx="417">
                  <c:v>0.33475456000000042</c:v>
                </c:pt>
                <c:pt idx="418">
                  <c:v>0.33475456000000042</c:v>
                </c:pt>
                <c:pt idx="419">
                  <c:v>0.33475456000000042</c:v>
                </c:pt>
                <c:pt idx="420">
                  <c:v>0.33461230000000042</c:v>
                </c:pt>
                <c:pt idx="421">
                  <c:v>0.33461230000000042</c:v>
                </c:pt>
                <c:pt idx="422">
                  <c:v>0.33461230000000042</c:v>
                </c:pt>
                <c:pt idx="423">
                  <c:v>0.33461230000000042</c:v>
                </c:pt>
                <c:pt idx="424">
                  <c:v>0.33448390000000056</c:v>
                </c:pt>
                <c:pt idx="425">
                  <c:v>0.33448390000000056</c:v>
                </c:pt>
                <c:pt idx="426">
                  <c:v>0.33448390000000056</c:v>
                </c:pt>
                <c:pt idx="427">
                  <c:v>0.33448390000000056</c:v>
                </c:pt>
                <c:pt idx="428">
                  <c:v>0.3343686800000007</c:v>
                </c:pt>
                <c:pt idx="429">
                  <c:v>0.3343686800000007</c:v>
                </c:pt>
                <c:pt idx="430">
                  <c:v>0.3343686800000007</c:v>
                </c:pt>
                <c:pt idx="431">
                  <c:v>0.3343686800000007</c:v>
                </c:pt>
                <c:pt idx="432">
                  <c:v>0.33426470000000047</c:v>
                </c:pt>
                <c:pt idx="433">
                  <c:v>0.33426470000000047</c:v>
                </c:pt>
                <c:pt idx="434">
                  <c:v>0.33426470000000047</c:v>
                </c:pt>
                <c:pt idx="435">
                  <c:v>0.33426470000000047</c:v>
                </c:pt>
                <c:pt idx="436">
                  <c:v>0.33417115000000008</c:v>
                </c:pt>
                <c:pt idx="437">
                  <c:v>0.33417115000000008</c:v>
                </c:pt>
                <c:pt idx="438">
                  <c:v>0.33417115000000008</c:v>
                </c:pt>
                <c:pt idx="439">
                  <c:v>0.33417115000000008</c:v>
                </c:pt>
                <c:pt idx="440">
                  <c:v>0.33408695000000055</c:v>
                </c:pt>
                <c:pt idx="441">
                  <c:v>0.33408695000000055</c:v>
                </c:pt>
                <c:pt idx="442">
                  <c:v>0.33408695000000055</c:v>
                </c:pt>
                <c:pt idx="443">
                  <c:v>0.33401117000000041</c:v>
                </c:pt>
                <c:pt idx="444">
                  <c:v>0.33401117000000041</c:v>
                </c:pt>
                <c:pt idx="445">
                  <c:v>0.33401117000000041</c:v>
                </c:pt>
                <c:pt idx="446">
                  <c:v>0.3339429500000004</c:v>
                </c:pt>
                <c:pt idx="447">
                  <c:v>0.3339429500000004</c:v>
                </c:pt>
                <c:pt idx="448">
                  <c:v>0.33388153000000043</c:v>
                </c:pt>
                <c:pt idx="449">
                  <c:v>0.33388153000000043</c:v>
                </c:pt>
                <c:pt idx="450">
                  <c:v>0.33388153000000043</c:v>
                </c:pt>
                <c:pt idx="451">
                  <c:v>0.33388153000000043</c:v>
                </c:pt>
                <c:pt idx="452">
                  <c:v>0.33382648000000076</c:v>
                </c:pt>
                <c:pt idx="453">
                  <c:v>0.33382648000000076</c:v>
                </c:pt>
                <c:pt idx="454">
                  <c:v>0.33382648000000076</c:v>
                </c:pt>
                <c:pt idx="455">
                  <c:v>0.33382648000000076</c:v>
                </c:pt>
                <c:pt idx="456">
                  <c:v>0.33377707000000034</c:v>
                </c:pt>
                <c:pt idx="457">
                  <c:v>0.33377707000000034</c:v>
                </c:pt>
                <c:pt idx="458">
                  <c:v>0.33377707000000034</c:v>
                </c:pt>
                <c:pt idx="459">
                  <c:v>0.33377707000000034</c:v>
                </c:pt>
                <c:pt idx="460">
                  <c:v>0.33373270000000033</c:v>
                </c:pt>
                <c:pt idx="461">
                  <c:v>0.33373270000000033</c:v>
                </c:pt>
                <c:pt idx="462">
                  <c:v>0.33373270000000033</c:v>
                </c:pt>
                <c:pt idx="463">
                  <c:v>0.33373270000000033</c:v>
                </c:pt>
                <c:pt idx="464">
                  <c:v>0.33369276000000042</c:v>
                </c:pt>
                <c:pt idx="465">
                  <c:v>0.33369276000000042</c:v>
                </c:pt>
                <c:pt idx="466">
                  <c:v>0.33369276000000042</c:v>
                </c:pt>
                <c:pt idx="467">
                  <c:v>0.33369276000000042</c:v>
                </c:pt>
                <c:pt idx="468">
                  <c:v>0.33365682000000041</c:v>
                </c:pt>
                <c:pt idx="469">
                  <c:v>0.33365682000000041</c:v>
                </c:pt>
                <c:pt idx="470">
                  <c:v>0.33365682000000041</c:v>
                </c:pt>
                <c:pt idx="471">
                  <c:v>0.33365682000000041</c:v>
                </c:pt>
                <c:pt idx="472">
                  <c:v>0.33362448000000056</c:v>
                </c:pt>
                <c:pt idx="473">
                  <c:v>0.33362448000000056</c:v>
                </c:pt>
                <c:pt idx="474">
                  <c:v>0.33362448000000056</c:v>
                </c:pt>
                <c:pt idx="475">
                  <c:v>0.33362448000000056</c:v>
                </c:pt>
                <c:pt idx="476">
                  <c:v>0.33359537000000028</c:v>
                </c:pt>
                <c:pt idx="477">
                  <c:v>0.33359537000000028</c:v>
                </c:pt>
                <c:pt idx="478">
                  <c:v>0.33359537000000028</c:v>
                </c:pt>
                <c:pt idx="479">
                  <c:v>0.33359537000000028</c:v>
                </c:pt>
                <c:pt idx="480">
                  <c:v>0.33356914000000032</c:v>
                </c:pt>
                <c:pt idx="481">
                  <c:v>0.33356914000000032</c:v>
                </c:pt>
                <c:pt idx="482">
                  <c:v>0.33356914000000032</c:v>
                </c:pt>
                <c:pt idx="483">
                  <c:v>0.33356914000000032</c:v>
                </c:pt>
                <c:pt idx="484">
                  <c:v>0.33354557000000035</c:v>
                </c:pt>
                <c:pt idx="485">
                  <c:v>0.33354557000000035</c:v>
                </c:pt>
                <c:pt idx="486">
                  <c:v>0.33354557000000035</c:v>
                </c:pt>
                <c:pt idx="487">
                  <c:v>0.33354557000000035</c:v>
                </c:pt>
                <c:pt idx="488">
                  <c:v>0.33352435000000041</c:v>
                </c:pt>
                <c:pt idx="489">
                  <c:v>0.33352435000000041</c:v>
                </c:pt>
                <c:pt idx="490">
                  <c:v>0.33352435000000041</c:v>
                </c:pt>
                <c:pt idx="491">
                  <c:v>0.33352435000000041</c:v>
                </c:pt>
                <c:pt idx="492">
                  <c:v>0.33350524000000026</c:v>
                </c:pt>
                <c:pt idx="493">
                  <c:v>0.33350524000000026</c:v>
                </c:pt>
                <c:pt idx="494">
                  <c:v>0.33350524000000026</c:v>
                </c:pt>
                <c:pt idx="495">
                  <c:v>0.33348805000000042</c:v>
                </c:pt>
                <c:pt idx="496">
                  <c:v>0.33348805000000042</c:v>
                </c:pt>
                <c:pt idx="497">
                  <c:v>0.33348805000000042</c:v>
                </c:pt>
                <c:pt idx="498">
                  <c:v>0.33348805000000042</c:v>
                </c:pt>
                <c:pt idx="499">
                  <c:v>0.33347258000000063</c:v>
                </c:pt>
                <c:pt idx="500">
                  <c:v>0.33347258000000063</c:v>
                </c:pt>
                <c:pt idx="501">
                  <c:v>0.33347258000000063</c:v>
                </c:pt>
                <c:pt idx="502">
                  <c:v>0.33345860000000055</c:v>
                </c:pt>
                <c:pt idx="503">
                  <c:v>0.33344603000000034</c:v>
                </c:pt>
                <c:pt idx="504">
                  <c:v>0.33344603000000034</c:v>
                </c:pt>
                <c:pt idx="505">
                  <c:v>0.33344603000000034</c:v>
                </c:pt>
                <c:pt idx="506">
                  <c:v>0.33344603000000034</c:v>
                </c:pt>
                <c:pt idx="507">
                  <c:v>0.33343470000000042</c:v>
                </c:pt>
                <c:pt idx="508">
                  <c:v>0.33343470000000042</c:v>
                </c:pt>
                <c:pt idx="509">
                  <c:v>0.33343470000000042</c:v>
                </c:pt>
                <c:pt idx="510">
                  <c:v>0.33343470000000042</c:v>
                </c:pt>
                <c:pt idx="511">
                  <c:v>0.33343470000000042</c:v>
                </c:pt>
                <c:pt idx="512">
                  <c:v>0.33342450000000062</c:v>
                </c:pt>
                <c:pt idx="513">
                  <c:v>0.33342450000000062</c:v>
                </c:pt>
                <c:pt idx="514">
                  <c:v>0.33342450000000062</c:v>
                </c:pt>
                <c:pt idx="515">
                  <c:v>0.33342450000000062</c:v>
                </c:pt>
                <c:pt idx="516">
                  <c:v>0.33341536000000055</c:v>
                </c:pt>
                <c:pt idx="517">
                  <c:v>0.33341536000000055</c:v>
                </c:pt>
                <c:pt idx="518">
                  <c:v>0.33341536000000055</c:v>
                </c:pt>
                <c:pt idx="519">
                  <c:v>0.33341536000000055</c:v>
                </c:pt>
                <c:pt idx="520">
                  <c:v>0.33340713000000027</c:v>
                </c:pt>
                <c:pt idx="521">
                  <c:v>0.33340713000000027</c:v>
                </c:pt>
                <c:pt idx="522">
                  <c:v>0.33340713000000027</c:v>
                </c:pt>
                <c:pt idx="523">
                  <c:v>0.33340713000000027</c:v>
                </c:pt>
                <c:pt idx="524">
                  <c:v>0.33339974000000028</c:v>
                </c:pt>
                <c:pt idx="525">
                  <c:v>0.33339974000000028</c:v>
                </c:pt>
                <c:pt idx="526">
                  <c:v>0.33339974000000028</c:v>
                </c:pt>
                <c:pt idx="527">
                  <c:v>0.33339974000000028</c:v>
                </c:pt>
                <c:pt idx="528">
                  <c:v>0.33339310000000028</c:v>
                </c:pt>
                <c:pt idx="529">
                  <c:v>0.33339310000000028</c:v>
                </c:pt>
                <c:pt idx="530">
                  <c:v>0.33339310000000028</c:v>
                </c:pt>
                <c:pt idx="531">
                  <c:v>0.33339310000000028</c:v>
                </c:pt>
                <c:pt idx="532">
                  <c:v>0.33338714000000047</c:v>
                </c:pt>
                <c:pt idx="533">
                  <c:v>0.33338714000000047</c:v>
                </c:pt>
                <c:pt idx="534">
                  <c:v>0.33338714000000047</c:v>
                </c:pt>
                <c:pt idx="535">
                  <c:v>0.33338714000000047</c:v>
                </c:pt>
                <c:pt idx="536">
                  <c:v>0.33338174000000043</c:v>
                </c:pt>
                <c:pt idx="537">
                  <c:v>0.33338174000000043</c:v>
                </c:pt>
                <c:pt idx="538">
                  <c:v>0.33338174000000043</c:v>
                </c:pt>
                <c:pt idx="539">
                  <c:v>0.33338174000000043</c:v>
                </c:pt>
                <c:pt idx="540">
                  <c:v>0.3333769000000007</c:v>
                </c:pt>
                <c:pt idx="541">
                  <c:v>0.3333769000000007</c:v>
                </c:pt>
                <c:pt idx="542">
                  <c:v>0.3333769000000007</c:v>
                </c:pt>
                <c:pt idx="543">
                  <c:v>0.3333769000000007</c:v>
                </c:pt>
                <c:pt idx="544">
                  <c:v>0.33337256000000076</c:v>
                </c:pt>
                <c:pt idx="545">
                  <c:v>0.33337256000000076</c:v>
                </c:pt>
                <c:pt idx="546">
                  <c:v>0.33337256000000076</c:v>
                </c:pt>
                <c:pt idx="547">
                  <c:v>0.33337256000000076</c:v>
                </c:pt>
                <c:pt idx="548">
                  <c:v>0.33336863000000055</c:v>
                </c:pt>
                <c:pt idx="549">
                  <c:v>0.33336863000000055</c:v>
                </c:pt>
                <c:pt idx="550">
                  <c:v>0.33336863000000055</c:v>
                </c:pt>
                <c:pt idx="551">
                  <c:v>0.33336863000000055</c:v>
                </c:pt>
                <c:pt idx="552">
                  <c:v>0.33336510000000047</c:v>
                </c:pt>
                <c:pt idx="553">
                  <c:v>0.33336510000000047</c:v>
                </c:pt>
                <c:pt idx="554">
                  <c:v>0.33336510000000047</c:v>
                </c:pt>
                <c:pt idx="555">
                  <c:v>0.33336510000000047</c:v>
                </c:pt>
                <c:pt idx="556">
                  <c:v>0.33336510000000047</c:v>
                </c:pt>
                <c:pt idx="557">
                  <c:v>0.33336192000000042</c:v>
                </c:pt>
                <c:pt idx="558">
                  <c:v>0.33336192000000042</c:v>
                </c:pt>
                <c:pt idx="559">
                  <c:v>0.33336192000000042</c:v>
                </c:pt>
                <c:pt idx="560">
                  <c:v>0.33336192000000042</c:v>
                </c:pt>
                <c:pt idx="561">
                  <c:v>0.33335906000000043</c:v>
                </c:pt>
                <c:pt idx="562">
                  <c:v>0.33335906000000043</c:v>
                </c:pt>
                <c:pt idx="563">
                  <c:v>0.33335906000000043</c:v>
                </c:pt>
                <c:pt idx="564">
                  <c:v>0.33335906000000043</c:v>
                </c:pt>
                <c:pt idx="565">
                  <c:v>0.33335906000000043</c:v>
                </c:pt>
                <c:pt idx="566">
                  <c:v>0.33335650000000056</c:v>
                </c:pt>
                <c:pt idx="567">
                  <c:v>0.33335650000000056</c:v>
                </c:pt>
                <c:pt idx="568">
                  <c:v>0.33335650000000056</c:v>
                </c:pt>
                <c:pt idx="569">
                  <c:v>0.33335650000000056</c:v>
                </c:pt>
                <c:pt idx="570">
                  <c:v>0.33335418000000056</c:v>
                </c:pt>
                <c:pt idx="571">
                  <c:v>0.33335418000000056</c:v>
                </c:pt>
                <c:pt idx="572">
                  <c:v>0.33335418000000056</c:v>
                </c:pt>
                <c:pt idx="573">
                  <c:v>0.33335418000000056</c:v>
                </c:pt>
                <c:pt idx="574">
                  <c:v>0.33335210000000043</c:v>
                </c:pt>
                <c:pt idx="575">
                  <c:v>0.33335210000000043</c:v>
                </c:pt>
                <c:pt idx="576">
                  <c:v>0.33335210000000043</c:v>
                </c:pt>
                <c:pt idx="577">
                  <c:v>0.33335210000000043</c:v>
                </c:pt>
                <c:pt idx="578">
                  <c:v>0.33335020000000054</c:v>
                </c:pt>
                <c:pt idx="579">
                  <c:v>0.33335020000000054</c:v>
                </c:pt>
                <c:pt idx="580">
                  <c:v>0.33335020000000054</c:v>
                </c:pt>
                <c:pt idx="581">
                  <c:v>0.33335020000000054</c:v>
                </c:pt>
                <c:pt idx="582">
                  <c:v>0.33334854000000047</c:v>
                </c:pt>
                <c:pt idx="583">
                  <c:v>0.33334854000000047</c:v>
                </c:pt>
                <c:pt idx="584">
                  <c:v>0.33334854000000047</c:v>
                </c:pt>
                <c:pt idx="585">
                  <c:v>0.33334854000000047</c:v>
                </c:pt>
                <c:pt idx="586">
                  <c:v>0.33334854000000047</c:v>
                </c:pt>
                <c:pt idx="587">
                  <c:v>0.33334702000000033</c:v>
                </c:pt>
                <c:pt idx="588">
                  <c:v>0.33334702000000033</c:v>
                </c:pt>
                <c:pt idx="589">
                  <c:v>0.33334702000000033</c:v>
                </c:pt>
                <c:pt idx="590">
                  <c:v>0.33334702000000033</c:v>
                </c:pt>
                <c:pt idx="591">
                  <c:v>0.33334565000000033</c:v>
                </c:pt>
                <c:pt idx="592">
                  <c:v>0.33334565000000033</c:v>
                </c:pt>
                <c:pt idx="593">
                  <c:v>0.33334565000000033</c:v>
                </c:pt>
                <c:pt idx="594">
                  <c:v>0.33334565000000033</c:v>
                </c:pt>
                <c:pt idx="595">
                  <c:v>0.33334565000000033</c:v>
                </c:pt>
                <c:pt idx="596">
                  <c:v>0.33334440000000054</c:v>
                </c:pt>
                <c:pt idx="597">
                  <c:v>0.33334440000000054</c:v>
                </c:pt>
                <c:pt idx="598">
                  <c:v>0.33334440000000054</c:v>
                </c:pt>
                <c:pt idx="599">
                  <c:v>0.33334440000000054</c:v>
                </c:pt>
                <c:pt idx="600">
                  <c:v>0.33334330000000034</c:v>
                </c:pt>
                <c:pt idx="601">
                  <c:v>0.33334330000000034</c:v>
                </c:pt>
                <c:pt idx="602">
                  <c:v>0.33334330000000034</c:v>
                </c:pt>
                <c:pt idx="603">
                  <c:v>0.33334330000000034</c:v>
                </c:pt>
                <c:pt idx="604">
                  <c:v>0.33334330000000034</c:v>
                </c:pt>
                <c:pt idx="605">
                  <c:v>0.33334230000000042</c:v>
                </c:pt>
                <c:pt idx="606">
                  <c:v>0.33334230000000042</c:v>
                </c:pt>
                <c:pt idx="607">
                  <c:v>0.33334230000000042</c:v>
                </c:pt>
                <c:pt idx="608">
                  <c:v>0.33334230000000042</c:v>
                </c:pt>
                <c:pt idx="609">
                  <c:v>0.33334230000000042</c:v>
                </c:pt>
                <c:pt idx="610">
                  <c:v>0.33334142000000028</c:v>
                </c:pt>
                <c:pt idx="611">
                  <c:v>0.33334142000000028</c:v>
                </c:pt>
                <c:pt idx="612">
                  <c:v>0.33334142000000028</c:v>
                </c:pt>
                <c:pt idx="613">
                  <c:v>0.33334142000000028</c:v>
                </c:pt>
                <c:pt idx="614">
                  <c:v>0.33334142000000028</c:v>
                </c:pt>
                <c:pt idx="615">
                  <c:v>0.33334062000000042</c:v>
                </c:pt>
                <c:pt idx="616">
                  <c:v>0.33334062000000042</c:v>
                </c:pt>
                <c:pt idx="617">
                  <c:v>0.33334062000000042</c:v>
                </c:pt>
                <c:pt idx="618">
                  <c:v>0.33334062000000042</c:v>
                </c:pt>
                <c:pt idx="619">
                  <c:v>0.33334062000000042</c:v>
                </c:pt>
                <c:pt idx="620">
                  <c:v>0.33333987000000043</c:v>
                </c:pt>
                <c:pt idx="621">
                  <c:v>0.33333987000000043</c:v>
                </c:pt>
                <c:pt idx="622">
                  <c:v>0.33333987000000043</c:v>
                </c:pt>
                <c:pt idx="623">
                  <c:v>0.33333987000000043</c:v>
                </c:pt>
                <c:pt idx="624">
                  <c:v>0.33333987000000043</c:v>
                </c:pt>
                <c:pt idx="625">
                  <c:v>0.33333920000000028</c:v>
                </c:pt>
                <c:pt idx="626">
                  <c:v>0.33333920000000028</c:v>
                </c:pt>
                <c:pt idx="627">
                  <c:v>0.33333920000000028</c:v>
                </c:pt>
                <c:pt idx="628">
                  <c:v>0.33333920000000028</c:v>
                </c:pt>
                <c:pt idx="629">
                  <c:v>0.33333920000000028</c:v>
                </c:pt>
                <c:pt idx="630">
                  <c:v>0.33333862000000042</c:v>
                </c:pt>
                <c:pt idx="631">
                  <c:v>0.33333862000000042</c:v>
                </c:pt>
                <c:pt idx="632">
                  <c:v>0.33333862000000042</c:v>
                </c:pt>
                <c:pt idx="633">
                  <c:v>0.33333862000000042</c:v>
                </c:pt>
                <c:pt idx="634">
                  <c:v>0.33333862000000042</c:v>
                </c:pt>
                <c:pt idx="635">
                  <c:v>0.33333810000000047</c:v>
                </c:pt>
                <c:pt idx="636">
                  <c:v>0.33333810000000047</c:v>
                </c:pt>
                <c:pt idx="637">
                  <c:v>0.33333810000000047</c:v>
                </c:pt>
                <c:pt idx="638">
                  <c:v>0.33333763000000027</c:v>
                </c:pt>
                <c:pt idx="639">
                  <c:v>0.33333763000000027</c:v>
                </c:pt>
                <c:pt idx="640">
                  <c:v>0.33333763000000027</c:v>
                </c:pt>
                <c:pt idx="641">
                  <c:v>0.33333763000000027</c:v>
                </c:pt>
                <c:pt idx="642">
                  <c:v>0.33333720000000028</c:v>
                </c:pt>
                <c:pt idx="643">
                  <c:v>0.33333720000000028</c:v>
                </c:pt>
                <c:pt idx="644">
                  <c:v>0.33333720000000028</c:v>
                </c:pt>
                <c:pt idx="645">
                  <c:v>0.33333720000000028</c:v>
                </c:pt>
                <c:pt idx="646">
                  <c:v>0.33333720000000028</c:v>
                </c:pt>
                <c:pt idx="647">
                  <c:v>0.33333720000000028</c:v>
                </c:pt>
                <c:pt idx="648">
                  <c:v>0.33333680000000054</c:v>
                </c:pt>
                <c:pt idx="649">
                  <c:v>0.33333680000000054</c:v>
                </c:pt>
                <c:pt idx="650">
                  <c:v>0.33333680000000054</c:v>
                </c:pt>
                <c:pt idx="651">
                  <c:v>0.33333647000000055</c:v>
                </c:pt>
                <c:pt idx="652">
                  <c:v>0.33333647000000055</c:v>
                </c:pt>
                <c:pt idx="653">
                  <c:v>0.33333647000000055</c:v>
                </c:pt>
                <c:pt idx="654">
                  <c:v>0.33333647000000055</c:v>
                </c:pt>
                <c:pt idx="655">
                  <c:v>0.33333647000000055</c:v>
                </c:pt>
                <c:pt idx="656">
                  <c:v>0.33333614000000034</c:v>
                </c:pt>
                <c:pt idx="657">
                  <c:v>0.33333614000000034</c:v>
                </c:pt>
                <c:pt idx="658">
                  <c:v>0.33333614000000034</c:v>
                </c:pt>
                <c:pt idx="659">
                  <c:v>0.33333614000000034</c:v>
                </c:pt>
                <c:pt idx="660">
                  <c:v>0.33333614000000034</c:v>
                </c:pt>
                <c:pt idx="661">
                  <c:v>0.33333588000000042</c:v>
                </c:pt>
                <c:pt idx="662">
                  <c:v>0.33333588000000042</c:v>
                </c:pt>
                <c:pt idx="663">
                  <c:v>0.33333588000000042</c:v>
                </c:pt>
                <c:pt idx="664">
                  <c:v>0.33333588000000042</c:v>
                </c:pt>
                <c:pt idx="665">
                  <c:v>0.33333588000000042</c:v>
                </c:pt>
                <c:pt idx="666">
                  <c:v>0.33333560000000034</c:v>
                </c:pt>
                <c:pt idx="667">
                  <c:v>0.33333560000000034</c:v>
                </c:pt>
                <c:pt idx="668">
                  <c:v>0.33333560000000034</c:v>
                </c:pt>
                <c:pt idx="669">
                  <c:v>0.33333560000000034</c:v>
                </c:pt>
                <c:pt idx="670">
                  <c:v>0.33333560000000034</c:v>
                </c:pt>
                <c:pt idx="671">
                  <c:v>0.33333540000000034</c:v>
                </c:pt>
                <c:pt idx="672">
                  <c:v>0.33333540000000034</c:v>
                </c:pt>
                <c:pt idx="673">
                  <c:v>0.33333540000000034</c:v>
                </c:pt>
                <c:pt idx="674">
                  <c:v>0.33333540000000034</c:v>
                </c:pt>
                <c:pt idx="675">
                  <c:v>0.33333540000000034</c:v>
                </c:pt>
                <c:pt idx="676">
                  <c:v>0.33333520000000028</c:v>
                </c:pt>
                <c:pt idx="677">
                  <c:v>0.33333520000000028</c:v>
                </c:pt>
                <c:pt idx="678">
                  <c:v>0.33333520000000028</c:v>
                </c:pt>
                <c:pt idx="679">
                  <c:v>0.33333520000000028</c:v>
                </c:pt>
                <c:pt idx="680">
                  <c:v>0.33333520000000028</c:v>
                </c:pt>
                <c:pt idx="681">
                  <c:v>0.33333498000000056</c:v>
                </c:pt>
                <c:pt idx="682">
                  <c:v>0.33333498000000056</c:v>
                </c:pt>
                <c:pt idx="683">
                  <c:v>0.33333498000000056</c:v>
                </c:pt>
                <c:pt idx="684">
                  <c:v>0.33333498000000056</c:v>
                </c:pt>
                <c:pt idx="685">
                  <c:v>0.33333483000000047</c:v>
                </c:pt>
                <c:pt idx="686">
                  <c:v>0.33333483000000047</c:v>
                </c:pt>
                <c:pt idx="687">
                  <c:v>0.33333483000000047</c:v>
                </c:pt>
                <c:pt idx="688">
                  <c:v>0.33333483000000047</c:v>
                </c:pt>
                <c:pt idx="689">
                  <c:v>0.33333483000000047</c:v>
                </c:pt>
                <c:pt idx="690">
                  <c:v>0.33333468000000055</c:v>
                </c:pt>
                <c:pt idx="691">
                  <c:v>0.33333468000000055</c:v>
                </c:pt>
                <c:pt idx="692">
                  <c:v>0.33333468000000055</c:v>
                </c:pt>
                <c:pt idx="693">
                  <c:v>0.33333468000000055</c:v>
                </c:pt>
                <c:pt idx="694">
                  <c:v>0.33333468000000055</c:v>
                </c:pt>
                <c:pt idx="695">
                  <c:v>0.33333454000000035</c:v>
                </c:pt>
                <c:pt idx="696">
                  <c:v>0.33333442000000041</c:v>
                </c:pt>
                <c:pt idx="697">
                  <c:v>0.33333442000000041</c:v>
                </c:pt>
                <c:pt idx="698">
                  <c:v>0.33333442000000041</c:v>
                </c:pt>
                <c:pt idx="699">
                  <c:v>0.33333433000000035</c:v>
                </c:pt>
                <c:pt idx="700">
                  <c:v>0.33333433000000035</c:v>
                </c:pt>
                <c:pt idx="701">
                  <c:v>0.33333433000000035</c:v>
                </c:pt>
                <c:pt idx="702">
                  <c:v>0.33333433000000035</c:v>
                </c:pt>
                <c:pt idx="703">
                  <c:v>0.33333433000000035</c:v>
                </c:pt>
                <c:pt idx="704">
                  <c:v>0.33333433000000035</c:v>
                </c:pt>
                <c:pt idx="705">
                  <c:v>0.33333420000000041</c:v>
                </c:pt>
                <c:pt idx="706">
                  <c:v>0.33333420000000041</c:v>
                </c:pt>
                <c:pt idx="707">
                  <c:v>0.33333420000000041</c:v>
                </c:pt>
                <c:pt idx="708">
                  <c:v>0.33333420000000041</c:v>
                </c:pt>
                <c:pt idx="709">
                  <c:v>0.33333412000000034</c:v>
                </c:pt>
                <c:pt idx="710">
                  <c:v>0.33333412000000034</c:v>
                </c:pt>
                <c:pt idx="711">
                  <c:v>0.33333412000000034</c:v>
                </c:pt>
                <c:pt idx="712">
                  <c:v>0.33333406000000043</c:v>
                </c:pt>
                <c:pt idx="713">
                  <c:v>0.33333406000000043</c:v>
                </c:pt>
                <c:pt idx="714">
                  <c:v>0.33333406000000043</c:v>
                </c:pt>
                <c:pt idx="715">
                  <c:v>0.33333406000000043</c:v>
                </c:pt>
                <c:pt idx="716">
                  <c:v>0.33333397000000042</c:v>
                </c:pt>
                <c:pt idx="717">
                  <c:v>0.33333397000000042</c:v>
                </c:pt>
                <c:pt idx="718">
                  <c:v>0.33333397000000042</c:v>
                </c:pt>
                <c:pt idx="719">
                  <c:v>0.33333397000000042</c:v>
                </c:pt>
                <c:pt idx="720">
                  <c:v>0.33333397000000042</c:v>
                </c:pt>
                <c:pt idx="721">
                  <c:v>0.3333339000000004</c:v>
                </c:pt>
                <c:pt idx="722">
                  <c:v>0.3333339000000004</c:v>
                </c:pt>
                <c:pt idx="723">
                  <c:v>0.3333339000000004</c:v>
                </c:pt>
                <c:pt idx="724">
                  <c:v>0.33333385000000032</c:v>
                </c:pt>
                <c:pt idx="725">
                  <c:v>0.33333385000000032</c:v>
                </c:pt>
                <c:pt idx="726">
                  <c:v>0.33333385000000032</c:v>
                </c:pt>
                <c:pt idx="727">
                  <c:v>0.33333385000000032</c:v>
                </c:pt>
                <c:pt idx="728">
                  <c:v>0.33333385000000032</c:v>
                </c:pt>
                <c:pt idx="729">
                  <c:v>0.33333380000000035</c:v>
                </c:pt>
                <c:pt idx="730">
                  <c:v>0.33333380000000035</c:v>
                </c:pt>
                <c:pt idx="731">
                  <c:v>0.33333380000000035</c:v>
                </c:pt>
                <c:pt idx="732">
                  <c:v>0.33333380000000035</c:v>
                </c:pt>
                <c:pt idx="733">
                  <c:v>0.33333380000000035</c:v>
                </c:pt>
                <c:pt idx="734">
                  <c:v>0.33333376000000042</c:v>
                </c:pt>
                <c:pt idx="735">
                  <c:v>0.33333376000000042</c:v>
                </c:pt>
                <c:pt idx="736">
                  <c:v>0.33333376000000042</c:v>
                </c:pt>
                <c:pt idx="737">
                  <c:v>0.33333376000000042</c:v>
                </c:pt>
                <c:pt idx="738">
                  <c:v>0.33333376000000042</c:v>
                </c:pt>
                <c:pt idx="739">
                  <c:v>0.33333370000000034</c:v>
                </c:pt>
                <c:pt idx="740">
                  <c:v>0.33333370000000034</c:v>
                </c:pt>
                <c:pt idx="741">
                  <c:v>0.33333370000000034</c:v>
                </c:pt>
                <c:pt idx="742">
                  <c:v>0.33333367000000047</c:v>
                </c:pt>
                <c:pt idx="743">
                  <c:v>0.33333367000000047</c:v>
                </c:pt>
                <c:pt idx="744">
                  <c:v>0.33333367000000047</c:v>
                </c:pt>
                <c:pt idx="745">
                  <c:v>0.33333367000000047</c:v>
                </c:pt>
                <c:pt idx="746">
                  <c:v>0.33333364000000032</c:v>
                </c:pt>
                <c:pt idx="747">
                  <c:v>0.33333364000000032</c:v>
                </c:pt>
                <c:pt idx="748">
                  <c:v>0.33333364000000032</c:v>
                </c:pt>
                <c:pt idx="749">
                  <c:v>0.33333364000000032</c:v>
                </c:pt>
                <c:pt idx="750">
                  <c:v>0.33333360000000034</c:v>
                </c:pt>
                <c:pt idx="751">
                  <c:v>0.33333360000000034</c:v>
                </c:pt>
                <c:pt idx="752">
                  <c:v>0.33333358000000041</c:v>
                </c:pt>
                <c:pt idx="753">
                  <c:v>0.33333358000000041</c:v>
                </c:pt>
                <c:pt idx="754">
                  <c:v>0.33333358000000041</c:v>
                </c:pt>
                <c:pt idx="755">
                  <c:v>0.33333358000000041</c:v>
                </c:pt>
                <c:pt idx="756">
                  <c:v>0.33333355000000026</c:v>
                </c:pt>
                <c:pt idx="757">
                  <c:v>0.33333355000000026</c:v>
                </c:pt>
                <c:pt idx="758">
                  <c:v>0.33333355000000026</c:v>
                </c:pt>
                <c:pt idx="759">
                  <c:v>0.33333355000000026</c:v>
                </c:pt>
                <c:pt idx="760">
                  <c:v>0.33333352000000033</c:v>
                </c:pt>
                <c:pt idx="761">
                  <c:v>0.33333352000000033</c:v>
                </c:pt>
                <c:pt idx="762">
                  <c:v>0.33333352000000033</c:v>
                </c:pt>
                <c:pt idx="763">
                  <c:v>0.33333352000000033</c:v>
                </c:pt>
                <c:pt idx="764">
                  <c:v>0.33245406000000055</c:v>
                </c:pt>
                <c:pt idx="765">
                  <c:v>0.33245406000000055</c:v>
                </c:pt>
                <c:pt idx="766">
                  <c:v>0.33245406000000055</c:v>
                </c:pt>
                <c:pt idx="767">
                  <c:v>0.33245406000000055</c:v>
                </c:pt>
                <c:pt idx="768">
                  <c:v>0.32862577000000043</c:v>
                </c:pt>
                <c:pt idx="769">
                  <c:v>0.32862577000000043</c:v>
                </c:pt>
                <c:pt idx="770">
                  <c:v>0.32466745000000002</c:v>
                </c:pt>
                <c:pt idx="771">
                  <c:v>0.32466745000000002</c:v>
                </c:pt>
                <c:pt idx="772">
                  <c:v>0.32466745000000002</c:v>
                </c:pt>
                <c:pt idx="773">
                  <c:v>0.31923884000000002</c:v>
                </c:pt>
                <c:pt idx="774">
                  <c:v>0.31923884000000002</c:v>
                </c:pt>
                <c:pt idx="775">
                  <c:v>0.31923884000000002</c:v>
                </c:pt>
                <c:pt idx="776">
                  <c:v>0.31435364000000032</c:v>
                </c:pt>
                <c:pt idx="777">
                  <c:v>0.31435364000000032</c:v>
                </c:pt>
                <c:pt idx="778">
                  <c:v>0.31435364000000032</c:v>
                </c:pt>
                <c:pt idx="779">
                  <c:v>0.31435364000000032</c:v>
                </c:pt>
                <c:pt idx="780">
                  <c:v>0.31435364000000032</c:v>
                </c:pt>
                <c:pt idx="781">
                  <c:v>0.31182548000000054</c:v>
                </c:pt>
                <c:pt idx="782">
                  <c:v>0.31182548000000054</c:v>
                </c:pt>
                <c:pt idx="783">
                  <c:v>0.31182548000000054</c:v>
                </c:pt>
                <c:pt idx="784">
                  <c:v>0.31182548000000054</c:v>
                </c:pt>
                <c:pt idx="785">
                  <c:v>0.31182548000000054</c:v>
                </c:pt>
                <c:pt idx="786">
                  <c:v>0.31267643000000034</c:v>
                </c:pt>
                <c:pt idx="787">
                  <c:v>0.31267643000000034</c:v>
                </c:pt>
                <c:pt idx="788">
                  <c:v>0.31267643000000034</c:v>
                </c:pt>
                <c:pt idx="789">
                  <c:v>0.31267643000000034</c:v>
                </c:pt>
                <c:pt idx="790">
                  <c:v>0.31344303000000001</c:v>
                </c:pt>
                <c:pt idx="791">
                  <c:v>0.31344303000000001</c:v>
                </c:pt>
                <c:pt idx="792">
                  <c:v>0.31344303000000001</c:v>
                </c:pt>
                <c:pt idx="793">
                  <c:v>0.31344303000000001</c:v>
                </c:pt>
                <c:pt idx="794">
                  <c:v>0.31344303000000001</c:v>
                </c:pt>
                <c:pt idx="795">
                  <c:v>0.31551927000000041</c:v>
                </c:pt>
                <c:pt idx="796">
                  <c:v>0.31551927000000041</c:v>
                </c:pt>
                <c:pt idx="797">
                  <c:v>0.31551927000000041</c:v>
                </c:pt>
                <c:pt idx="798">
                  <c:v>0.31551927000000041</c:v>
                </c:pt>
                <c:pt idx="799">
                  <c:v>0.31551927000000041</c:v>
                </c:pt>
                <c:pt idx="800">
                  <c:v>0.31738790000000056</c:v>
                </c:pt>
                <c:pt idx="801">
                  <c:v>0.31738790000000056</c:v>
                </c:pt>
                <c:pt idx="802">
                  <c:v>0.31738790000000056</c:v>
                </c:pt>
                <c:pt idx="803">
                  <c:v>0.31738790000000056</c:v>
                </c:pt>
                <c:pt idx="804">
                  <c:v>0.31738790000000056</c:v>
                </c:pt>
                <c:pt idx="805">
                  <c:v>0.31898245000000042</c:v>
                </c:pt>
                <c:pt idx="806">
                  <c:v>0.31898245000000042</c:v>
                </c:pt>
                <c:pt idx="807">
                  <c:v>0.31898245000000042</c:v>
                </c:pt>
                <c:pt idx="808">
                  <c:v>0.31898245000000042</c:v>
                </c:pt>
                <c:pt idx="809">
                  <c:v>0.31898245000000042</c:v>
                </c:pt>
                <c:pt idx="810">
                  <c:v>0.32041752000000034</c:v>
                </c:pt>
                <c:pt idx="811">
                  <c:v>0.32041752000000034</c:v>
                </c:pt>
                <c:pt idx="812">
                  <c:v>0.32041752000000034</c:v>
                </c:pt>
                <c:pt idx="813">
                  <c:v>0.32041752000000034</c:v>
                </c:pt>
                <c:pt idx="814">
                  <c:v>0.32041752000000034</c:v>
                </c:pt>
                <c:pt idx="815">
                  <c:v>0.32041752000000034</c:v>
                </c:pt>
                <c:pt idx="816">
                  <c:v>0.32170910000000008</c:v>
                </c:pt>
                <c:pt idx="817">
                  <c:v>0.32170910000000008</c:v>
                </c:pt>
                <c:pt idx="818">
                  <c:v>0.32170910000000008</c:v>
                </c:pt>
                <c:pt idx="819">
                  <c:v>0.32170910000000008</c:v>
                </c:pt>
                <c:pt idx="820">
                  <c:v>0.32287154000000035</c:v>
                </c:pt>
                <c:pt idx="821">
                  <c:v>0.32287154000000035</c:v>
                </c:pt>
                <c:pt idx="822">
                  <c:v>0.32287154000000035</c:v>
                </c:pt>
                <c:pt idx="823">
                  <c:v>0.32287154000000035</c:v>
                </c:pt>
                <c:pt idx="824">
                  <c:v>0.32287154000000035</c:v>
                </c:pt>
                <c:pt idx="825">
                  <c:v>0.32391772000000041</c:v>
                </c:pt>
                <c:pt idx="826">
                  <c:v>0.32391772000000041</c:v>
                </c:pt>
                <c:pt idx="827">
                  <c:v>0.32391772000000041</c:v>
                </c:pt>
                <c:pt idx="828">
                  <c:v>0.32391772000000041</c:v>
                </c:pt>
                <c:pt idx="829">
                  <c:v>0.32485926000000043</c:v>
                </c:pt>
                <c:pt idx="830">
                  <c:v>0.32485926000000043</c:v>
                </c:pt>
                <c:pt idx="831">
                  <c:v>0.32485926000000043</c:v>
                </c:pt>
                <c:pt idx="832">
                  <c:v>0.32485926000000043</c:v>
                </c:pt>
                <c:pt idx="833">
                  <c:v>0.32485926000000043</c:v>
                </c:pt>
                <c:pt idx="834">
                  <c:v>0.3257067000000004</c:v>
                </c:pt>
                <c:pt idx="835">
                  <c:v>0.3257067000000004</c:v>
                </c:pt>
                <c:pt idx="836">
                  <c:v>0.3257067000000004</c:v>
                </c:pt>
                <c:pt idx="837">
                  <c:v>0.3257067000000004</c:v>
                </c:pt>
                <c:pt idx="838">
                  <c:v>0.32646933000000028</c:v>
                </c:pt>
                <c:pt idx="839">
                  <c:v>0.32646933000000028</c:v>
                </c:pt>
                <c:pt idx="840">
                  <c:v>0.32646933000000028</c:v>
                </c:pt>
                <c:pt idx="841">
                  <c:v>0.32646933000000028</c:v>
                </c:pt>
                <c:pt idx="842">
                  <c:v>0.32715574000000008</c:v>
                </c:pt>
                <c:pt idx="843">
                  <c:v>0.32715574000000008</c:v>
                </c:pt>
                <c:pt idx="844">
                  <c:v>0.32715574000000008</c:v>
                </c:pt>
                <c:pt idx="845">
                  <c:v>0.32715574000000008</c:v>
                </c:pt>
                <c:pt idx="846">
                  <c:v>0.32777350000000027</c:v>
                </c:pt>
                <c:pt idx="847">
                  <c:v>0.32777350000000027</c:v>
                </c:pt>
                <c:pt idx="848">
                  <c:v>0.32777350000000027</c:v>
                </c:pt>
                <c:pt idx="849">
                  <c:v>0.32777350000000027</c:v>
                </c:pt>
                <c:pt idx="850">
                  <c:v>0.32832947000000062</c:v>
                </c:pt>
                <c:pt idx="851">
                  <c:v>0.32832947000000062</c:v>
                </c:pt>
                <c:pt idx="852">
                  <c:v>0.32832947000000062</c:v>
                </c:pt>
                <c:pt idx="853">
                  <c:v>0.32832947000000062</c:v>
                </c:pt>
                <c:pt idx="854">
                  <c:v>0.32882988000000063</c:v>
                </c:pt>
                <c:pt idx="855">
                  <c:v>0.32882988000000063</c:v>
                </c:pt>
                <c:pt idx="856">
                  <c:v>0.32882988000000063</c:v>
                </c:pt>
                <c:pt idx="857">
                  <c:v>0.32882988000000063</c:v>
                </c:pt>
                <c:pt idx="858">
                  <c:v>0.32882988000000063</c:v>
                </c:pt>
                <c:pt idx="859">
                  <c:v>0.32928023000000034</c:v>
                </c:pt>
                <c:pt idx="860">
                  <c:v>0.32928023000000034</c:v>
                </c:pt>
                <c:pt idx="861">
                  <c:v>0.32928023000000034</c:v>
                </c:pt>
                <c:pt idx="862">
                  <c:v>0.32928023000000034</c:v>
                </c:pt>
                <c:pt idx="863">
                  <c:v>0.32968554000000028</c:v>
                </c:pt>
                <c:pt idx="864">
                  <c:v>0.32968554000000028</c:v>
                </c:pt>
                <c:pt idx="865">
                  <c:v>0.32968554000000028</c:v>
                </c:pt>
                <c:pt idx="866">
                  <c:v>0.32968554000000028</c:v>
                </c:pt>
                <c:pt idx="867">
                  <c:v>0.33005032000000034</c:v>
                </c:pt>
                <c:pt idx="868">
                  <c:v>0.33005032000000034</c:v>
                </c:pt>
                <c:pt idx="869">
                  <c:v>0.33005032000000034</c:v>
                </c:pt>
                <c:pt idx="870">
                  <c:v>0.33005032000000034</c:v>
                </c:pt>
                <c:pt idx="871">
                  <c:v>0.33037862000000062</c:v>
                </c:pt>
                <c:pt idx="872">
                  <c:v>0.33037862000000062</c:v>
                </c:pt>
                <c:pt idx="873">
                  <c:v>0.33037862000000062</c:v>
                </c:pt>
                <c:pt idx="874">
                  <c:v>0.33037862000000062</c:v>
                </c:pt>
                <c:pt idx="875">
                  <c:v>0.33067408000000043</c:v>
                </c:pt>
                <c:pt idx="876">
                  <c:v>0.33067408000000043</c:v>
                </c:pt>
                <c:pt idx="877">
                  <c:v>0.33067408000000043</c:v>
                </c:pt>
                <c:pt idx="878">
                  <c:v>0.33067408000000043</c:v>
                </c:pt>
                <c:pt idx="879">
                  <c:v>0.33094000000000035</c:v>
                </c:pt>
                <c:pt idx="880">
                  <c:v>0.33094000000000035</c:v>
                </c:pt>
                <c:pt idx="881">
                  <c:v>0.33094000000000035</c:v>
                </c:pt>
                <c:pt idx="882">
                  <c:v>0.33094000000000035</c:v>
                </c:pt>
                <c:pt idx="883">
                  <c:v>0.33117935000000026</c:v>
                </c:pt>
                <c:pt idx="884">
                  <c:v>0.33117935000000026</c:v>
                </c:pt>
                <c:pt idx="885">
                  <c:v>0.33117935000000026</c:v>
                </c:pt>
                <c:pt idx="886">
                  <c:v>0.33117935000000026</c:v>
                </c:pt>
                <c:pt idx="887">
                  <c:v>0.33139473000000047</c:v>
                </c:pt>
                <c:pt idx="888">
                  <c:v>0.33139473000000047</c:v>
                </c:pt>
                <c:pt idx="889">
                  <c:v>0.33139473000000047</c:v>
                </c:pt>
                <c:pt idx="890">
                  <c:v>0.33139473000000047</c:v>
                </c:pt>
                <c:pt idx="891">
                  <c:v>0.33158860000000062</c:v>
                </c:pt>
                <c:pt idx="892">
                  <c:v>0.33158860000000062</c:v>
                </c:pt>
                <c:pt idx="893">
                  <c:v>0.33158860000000062</c:v>
                </c:pt>
                <c:pt idx="894">
                  <c:v>0.33158860000000062</c:v>
                </c:pt>
                <c:pt idx="895">
                  <c:v>0.33176306000000028</c:v>
                </c:pt>
                <c:pt idx="896">
                  <c:v>0.33176306000000028</c:v>
                </c:pt>
                <c:pt idx="897">
                  <c:v>0.33176306000000028</c:v>
                </c:pt>
                <c:pt idx="898">
                  <c:v>0.33176306000000028</c:v>
                </c:pt>
                <c:pt idx="899">
                  <c:v>0.33192010000000055</c:v>
                </c:pt>
                <c:pt idx="900">
                  <c:v>0.33192010000000055</c:v>
                </c:pt>
                <c:pt idx="901">
                  <c:v>0.33192010000000055</c:v>
                </c:pt>
                <c:pt idx="902">
                  <c:v>0.33192010000000055</c:v>
                </c:pt>
                <c:pt idx="903">
                  <c:v>0.33206140000000034</c:v>
                </c:pt>
                <c:pt idx="904">
                  <c:v>0.33206140000000034</c:v>
                </c:pt>
                <c:pt idx="905">
                  <c:v>0.33206140000000034</c:v>
                </c:pt>
                <c:pt idx="906">
                  <c:v>0.33206140000000034</c:v>
                </c:pt>
                <c:pt idx="907">
                  <c:v>0.33218860000000056</c:v>
                </c:pt>
                <c:pt idx="908">
                  <c:v>0.33218860000000056</c:v>
                </c:pt>
                <c:pt idx="909">
                  <c:v>0.33218860000000056</c:v>
                </c:pt>
                <c:pt idx="910">
                  <c:v>0.33218860000000056</c:v>
                </c:pt>
                <c:pt idx="911">
                  <c:v>0.33218860000000056</c:v>
                </c:pt>
                <c:pt idx="912">
                  <c:v>0.33230308000000042</c:v>
                </c:pt>
                <c:pt idx="913">
                  <c:v>0.33230308000000042</c:v>
                </c:pt>
                <c:pt idx="914">
                  <c:v>0.33230308000000042</c:v>
                </c:pt>
                <c:pt idx="915">
                  <c:v>0.33230308000000042</c:v>
                </c:pt>
                <c:pt idx="916">
                  <c:v>0.33240610000000043</c:v>
                </c:pt>
                <c:pt idx="917">
                  <c:v>0.33240610000000043</c:v>
                </c:pt>
                <c:pt idx="918">
                  <c:v>0.33240610000000043</c:v>
                </c:pt>
                <c:pt idx="919">
                  <c:v>0.33240610000000043</c:v>
                </c:pt>
                <c:pt idx="920">
                  <c:v>0.33249882000000042</c:v>
                </c:pt>
                <c:pt idx="921">
                  <c:v>0.33249882000000042</c:v>
                </c:pt>
                <c:pt idx="922">
                  <c:v>0.33249882000000042</c:v>
                </c:pt>
                <c:pt idx="923">
                  <c:v>0.33249882000000042</c:v>
                </c:pt>
                <c:pt idx="924">
                  <c:v>0.33258230000000055</c:v>
                </c:pt>
                <c:pt idx="925">
                  <c:v>0.33258230000000055</c:v>
                </c:pt>
                <c:pt idx="926">
                  <c:v>0.33258230000000055</c:v>
                </c:pt>
                <c:pt idx="927">
                  <c:v>0.33258230000000055</c:v>
                </c:pt>
                <c:pt idx="928">
                  <c:v>0.33265740000000033</c:v>
                </c:pt>
                <c:pt idx="929">
                  <c:v>0.33265740000000033</c:v>
                </c:pt>
                <c:pt idx="930">
                  <c:v>0.33265740000000033</c:v>
                </c:pt>
                <c:pt idx="931">
                  <c:v>0.33265740000000033</c:v>
                </c:pt>
                <c:pt idx="932">
                  <c:v>0.33272500000000038</c:v>
                </c:pt>
                <c:pt idx="933">
                  <c:v>0.33272500000000038</c:v>
                </c:pt>
                <c:pt idx="934">
                  <c:v>0.33272500000000038</c:v>
                </c:pt>
                <c:pt idx="935">
                  <c:v>0.33272500000000038</c:v>
                </c:pt>
                <c:pt idx="936">
                  <c:v>0.33278582000000034</c:v>
                </c:pt>
                <c:pt idx="937">
                  <c:v>0.33278582000000034</c:v>
                </c:pt>
                <c:pt idx="938">
                  <c:v>0.33278582000000034</c:v>
                </c:pt>
                <c:pt idx="939">
                  <c:v>0.33284056000000062</c:v>
                </c:pt>
                <c:pt idx="940">
                  <c:v>0.33284056000000062</c:v>
                </c:pt>
                <c:pt idx="941">
                  <c:v>0.33284056000000062</c:v>
                </c:pt>
                <c:pt idx="942">
                  <c:v>0.33284056000000062</c:v>
                </c:pt>
                <c:pt idx="943">
                  <c:v>0.33288985000000054</c:v>
                </c:pt>
                <c:pt idx="944">
                  <c:v>0.33288985000000054</c:v>
                </c:pt>
                <c:pt idx="945">
                  <c:v>0.33288985000000054</c:v>
                </c:pt>
                <c:pt idx="946">
                  <c:v>0.33288985000000054</c:v>
                </c:pt>
                <c:pt idx="947">
                  <c:v>0.33293420000000035</c:v>
                </c:pt>
                <c:pt idx="948">
                  <c:v>0.33293420000000035</c:v>
                </c:pt>
                <c:pt idx="949">
                  <c:v>0.33293420000000035</c:v>
                </c:pt>
                <c:pt idx="950">
                  <c:v>0.33293420000000035</c:v>
                </c:pt>
                <c:pt idx="951">
                  <c:v>0.33297410000000055</c:v>
                </c:pt>
                <c:pt idx="952">
                  <c:v>0.33297410000000055</c:v>
                </c:pt>
                <c:pt idx="953">
                  <c:v>0.33297410000000055</c:v>
                </c:pt>
                <c:pt idx="954">
                  <c:v>0.33297410000000055</c:v>
                </c:pt>
                <c:pt idx="955">
                  <c:v>0.33301002000000041</c:v>
                </c:pt>
                <c:pt idx="956">
                  <c:v>0.33301002000000041</c:v>
                </c:pt>
                <c:pt idx="957">
                  <c:v>0.33301002000000041</c:v>
                </c:pt>
                <c:pt idx="958">
                  <c:v>0.33301002000000041</c:v>
                </c:pt>
                <c:pt idx="959">
                  <c:v>0.33304235000000032</c:v>
                </c:pt>
                <c:pt idx="960">
                  <c:v>0.33304235000000032</c:v>
                </c:pt>
                <c:pt idx="961">
                  <c:v>0.33304235000000032</c:v>
                </c:pt>
                <c:pt idx="962">
                  <c:v>0.33304235000000032</c:v>
                </c:pt>
                <c:pt idx="963">
                  <c:v>0.33307147000000042</c:v>
                </c:pt>
                <c:pt idx="964">
                  <c:v>0.33307147000000042</c:v>
                </c:pt>
                <c:pt idx="965">
                  <c:v>0.33307147000000042</c:v>
                </c:pt>
                <c:pt idx="966">
                  <c:v>0.33307147000000042</c:v>
                </c:pt>
                <c:pt idx="967">
                  <c:v>0.33309764000000008</c:v>
                </c:pt>
                <c:pt idx="968">
                  <c:v>0.33309764000000008</c:v>
                </c:pt>
                <c:pt idx="969">
                  <c:v>0.33309764000000008</c:v>
                </c:pt>
                <c:pt idx="970">
                  <c:v>0.33309764000000008</c:v>
                </c:pt>
                <c:pt idx="971">
                  <c:v>0.33309764000000008</c:v>
                </c:pt>
                <c:pt idx="972">
                  <c:v>0.33312120000000034</c:v>
                </c:pt>
                <c:pt idx="973">
                  <c:v>0.33312120000000034</c:v>
                </c:pt>
                <c:pt idx="974">
                  <c:v>0.33312120000000034</c:v>
                </c:pt>
                <c:pt idx="975">
                  <c:v>0.33312120000000034</c:v>
                </c:pt>
                <c:pt idx="976">
                  <c:v>0.33312120000000034</c:v>
                </c:pt>
                <c:pt idx="977">
                  <c:v>0.33314243000000032</c:v>
                </c:pt>
                <c:pt idx="978">
                  <c:v>0.33314243000000032</c:v>
                </c:pt>
                <c:pt idx="979">
                  <c:v>0.33314243000000032</c:v>
                </c:pt>
                <c:pt idx="980">
                  <c:v>0.33316150000000028</c:v>
                </c:pt>
                <c:pt idx="981">
                  <c:v>0.33317870000000055</c:v>
                </c:pt>
                <c:pt idx="982">
                  <c:v>0.33317870000000055</c:v>
                </c:pt>
                <c:pt idx="983">
                  <c:v>0.33317870000000055</c:v>
                </c:pt>
                <c:pt idx="984">
                  <c:v>0.33319417000000034</c:v>
                </c:pt>
                <c:pt idx="985">
                  <c:v>0.33320810000000034</c:v>
                </c:pt>
                <c:pt idx="986">
                  <c:v>0.33320810000000034</c:v>
                </c:pt>
                <c:pt idx="987">
                  <c:v>0.33320810000000034</c:v>
                </c:pt>
                <c:pt idx="988">
                  <c:v>0.33320810000000034</c:v>
                </c:pt>
                <c:pt idx="989">
                  <c:v>0.33322066000000056</c:v>
                </c:pt>
                <c:pt idx="990">
                  <c:v>0.33322066000000056</c:v>
                </c:pt>
                <c:pt idx="991">
                  <c:v>0.33322066000000056</c:v>
                </c:pt>
                <c:pt idx="992">
                  <c:v>0.33322066000000056</c:v>
                </c:pt>
                <c:pt idx="993">
                  <c:v>0.33323193000000001</c:v>
                </c:pt>
                <c:pt idx="994">
                  <c:v>0.33323193000000001</c:v>
                </c:pt>
                <c:pt idx="995">
                  <c:v>0.33323193000000001</c:v>
                </c:pt>
                <c:pt idx="996">
                  <c:v>0.33323193000000001</c:v>
                </c:pt>
                <c:pt idx="997">
                  <c:v>0.33324210000000032</c:v>
                </c:pt>
                <c:pt idx="998">
                  <c:v>0.33324210000000032</c:v>
                </c:pt>
                <c:pt idx="999">
                  <c:v>0.33324210000000032</c:v>
                </c:pt>
                <c:pt idx="1000">
                  <c:v>0.33324210000000032</c:v>
                </c:pt>
                <c:pt idx="1001">
                  <c:v>0.33324210000000032</c:v>
                </c:pt>
                <c:pt idx="1002">
                  <c:v>0.33325120000000008</c:v>
                </c:pt>
                <c:pt idx="1003">
                  <c:v>0.33325120000000008</c:v>
                </c:pt>
                <c:pt idx="1004">
                  <c:v>0.33325120000000008</c:v>
                </c:pt>
                <c:pt idx="1005">
                  <c:v>0.33325120000000008</c:v>
                </c:pt>
                <c:pt idx="1006">
                  <c:v>0.33325940000000026</c:v>
                </c:pt>
                <c:pt idx="1007">
                  <c:v>0.33325940000000026</c:v>
                </c:pt>
                <c:pt idx="1008">
                  <c:v>0.33325940000000026</c:v>
                </c:pt>
                <c:pt idx="1009">
                  <c:v>0.33325940000000026</c:v>
                </c:pt>
                <c:pt idx="1010">
                  <c:v>0.33326680000000042</c:v>
                </c:pt>
                <c:pt idx="1011">
                  <c:v>0.33326680000000042</c:v>
                </c:pt>
                <c:pt idx="1012">
                  <c:v>0.33326680000000042</c:v>
                </c:pt>
                <c:pt idx="1013">
                  <c:v>0.33326680000000042</c:v>
                </c:pt>
                <c:pt idx="1014">
                  <c:v>0.3332734700000004</c:v>
                </c:pt>
                <c:pt idx="1015">
                  <c:v>0.3332734700000004</c:v>
                </c:pt>
                <c:pt idx="1016">
                  <c:v>0.3332734700000004</c:v>
                </c:pt>
                <c:pt idx="1017">
                  <c:v>0.3332734700000004</c:v>
                </c:pt>
                <c:pt idx="1018">
                  <c:v>0.33327950000000034</c:v>
                </c:pt>
                <c:pt idx="1019">
                  <c:v>0.33327950000000034</c:v>
                </c:pt>
                <c:pt idx="1020">
                  <c:v>0.33327950000000034</c:v>
                </c:pt>
                <c:pt idx="1021">
                  <c:v>0.33327950000000034</c:v>
                </c:pt>
                <c:pt idx="1022">
                  <c:v>0.33328490000000055</c:v>
                </c:pt>
                <c:pt idx="1023">
                  <c:v>0.33328490000000055</c:v>
                </c:pt>
                <c:pt idx="1024">
                  <c:v>0.33328490000000055</c:v>
                </c:pt>
                <c:pt idx="1025">
                  <c:v>0.33328490000000055</c:v>
                </c:pt>
                <c:pt idx="1026">
                  <c:v>0.33328977000000054</c:v>
                </c:pt>
                <c:pt idx="1027">
                  <c:v>0.33328977000000054</c:v>
                </c:pt>
                <c:pt idx="1028">
                  <c:v>0.33328977000000054</c:v>
                </c:pt>
                <c:pt idx="1029">
                  <c:v>0.33329415000000001</c:v>
                </c:pt>
                <c:pt idx="1030">
                  <c:v>0.33329806000000034</c:v>
                </c:pt>
                <c:pt idx="1031">
                  <c:v>0.33329806000000034</c:v>
                </c:pt>
                <c:pt idx="1032">
                  <c:v>0.33329806000000034</c:v>
                </c:pt>
                <c:pt idx="1033">
                  <c:v>0.33330160000000042</c:v>
                </c:pt>
                <c:pt idx="1034">
                  <c:v>0.33330160000000042</c:v>
                </c:pt>
                <c:pt idx="1035">
                  <c:v>0.3333047600000007</c:v>
                </c:pt>
                <c:pt idx="1036">
                  <c:v>0.3333047600000007</c:v>
                </c:pt>
                <c:pt idx="1037">
                  <c:v>0.3333047600000007</c:v>
                </c:pt>
                <c:pt idx="1038">
                  <c:v>0.3333047600000007</c:v>
                </c:pt>
                <c:pt idx="1039">
                  <c:v>0.33330762000000047</c:v>
                </c:pt>
                <c:pt idx="1040">
                  <c:v>0.33330762000000047</c:v>
                </c:pt>
                <c:pt idx="1041">
                  <c:v>0.33330762000000047</c:v>
                </c:pt>
                <c:pt idx="1042">
                  <c:v>0.33331022000000055</c:v>
                </c:pt>
                <c:pt idx="1043">
                  <c:v>0.33331254000000055</c:v>
                </c:pt>
                <c:pt idx="1044">
                  <c:v>0.33331254000000055</c:v>
                </c:pt>
                <c:pt idx="1045">
                  <c:v>0.33331254000000055</c:v>
                </c:pt>
                <c:pt idx="1046">
                  <c:v>0.33331463000000056</c:v>
                </c:pt>
                <c:pt idx="1047">
                  <c:v>0.33331463000000056</c:v>
                </c:pt>
                <c:pt idx="1048">
                  <c:v>0.33331463000000056</c:v>
                </c:pt>
                <c:pt idx="1049">
                  <c:v>0.33331463000000056</c:v>
                </c:pt>
                <c:pt idx="1050">
                  <c:v>0.33331648000000069</c:v>
                </c:pt>
                <c:pt idx="1051">
                  <c:v>0.33331648000000069</c:v>
                </c:pt>
                <c:pt idx="1052">
                  <c:v>0.33331648000000069</c:v>
                </c:pt>
                <c:pt idx="1053">
                  <c:v>0.33331648000000069</c:v>
                </c:pt>
                <c:pt idx="1054">
                  <c:v>0.33331648000000069</c:v>
                </c:pt>
                <c:pt idx="1055">
                  <c:v>0.33331817000000064</c:v>
                </c:pt>
                <c:pt idx="1056">
                  <c:v>0.33331817000000064</c:v>
                </c:pt>
                <c:pt idx="1057">
                  <c:v>0.33331817000000064</c:v>
                </c:pt>
                <c:pt idx="1058">
                  <c:v>0.33331817000000064</c:v>
                </c:pt>
                <c:pt idx="1059">
                  <c:v>0.33331970000000055</c:v>
                </c:pt>
                <c:pt idx="1060">
                  <c:v>0.33331970000000055</c:v>
                </c:pt>
                <c:pt idx="1061">
                  <c:v>0.33331970000000055</c:v>
                </c:pt>
                <c:pt idx="1062">
                  <c:v>0.33331970000000055</c:v>
                </c:pt>
                <c:pt idx="1063">
                  <c:v>0.33331970000000055</c:v>
                </c:pt>
                <c:pt idx="1064">
                  <c:v>0.33332106000000056</c:v>
                </c:pt>
                <c:pt idx="1065">
                  <c:v>0.33332106000000056</c:v>
                </c:pt>
                <c:pt idx="1066">
                  <c:v>0.33332106000000056</c:v>
                </c:pt>
                <c:pt idx="1067">
                  <c:v>0.33332106000000056</c:v>
                </c:pt>
                <c:pt idx="1068">
                  <c:v>0.33332230000000068</c:v>
                </c:pt>
                <c:pt idx="1069">
                  <c:v>0.33332230000000068</c:v>
                </c:pt>
                <c:pt idx="1070">
                  <c:v>0.33332230000000068</c:v>
                </c:pt>
                <c:pt idx="1071">
                  <c:v>0.33332230000000068</c:v>
                </c:pt>
                <c:pt idx="1072">
                  <c:v>0.33332340000000055</c:v>
                </c:pt>
                <c:pt idx="1073">
                  <c:v>0.33332340000000055</c:v>
                </c:pt>
                <c:pt idx="1074">
                  <c:v>0.33332340000000055</c:v>
                </c:pt>
                <c:pt idx="1075">
                  <c:v>0.33332340000000055</c:v>
                </c:pt>
                <c:pt idx="1076">
                  <c:v>0.33332437000000076</c:v>
                </c:pt>
                <c:pt idx="1077">
                  <c:v>0.33332437000000076</c:v>
                </c:pt>
                <c:pt idx="1078">
                  <c:v>0.33332437000000076</c:v>
                </c:pt>
                <c:pt idx="1079">
                  <c:v>0.33332437000000076</c:v>
                </c:pt>
                <c:pt idx="1080">
                  <c:v>0.33332527000000062</c:v>
                </c:pt>
                <c:pt idx="1081">
                  <c:v>0.33332527000000062</c:v>
                </c:pt>
                <c:pt idx="1082">
                  <c:v>0.33332527000000062</c:v>
                </c:pt>
                <c:pt idx="1083">
                  <c:v>0.33332527000000062</c:v>
                </c:pt>
                <c:pt idx="1084">
                  <c:v>0.3333260700000007</c:v>
                </c:pt>
                <c:pt idx="1085">
                  <c:v>0.3333260700000007</c:v>
                </c:pt>
                <c:pt idx="1086">
                  <c:v>0.3333260700000007</c:v>
                </c:pt>
                <c:pt idx="1087">
                  <c:v>0.3333260700000007</c:v>
                </c:pt>
                <c:pt idx="1088">
                  <c:v>0.33332682000000063</c:v>
                </c:pt>
                <c:pt idx="1089">
                  <c:v>0.33332682000000063</c:v>
                </c:pt>
                <c:pt idx="1090">
                  <c:v>0.33332682000000063</c:v>
                </c:pt>
                <c:pt idx="1091">
                  <c:v>0.33332682000000063</c:v>
                </c:pt>
                <c:pt idx="1092">
                  <c:v>0.33332682000000063</c:v>
                </c:pt>
                <c:pt idx="1093">
                  <c:v>0.33332682000000063</c:v>
                </c:pt>
                <c:pt idx="1094">
                  <c:v>0.33332747000000068</c:v>
                </c:pt>
                <c:pt idx="1095">
                  <c:v>0.33332747000000068</c:v>
                </c:pt>
                <c:pt idx="1096">
                  <c:v>0.33332747000000068</c:v>
                </c:pt>
                <c:pt idx="1097">
                  <c:v>0.33332804000000055</c:v>
                </c:pt>
                <c:pt idx="1098">
                  <c:v>0.33332804000000055</c:v>
                </c:pt>
                <c:pt idx="1099">
                  <c:v>0.33332804000000055</c:v>
                </c:pt>
                <c:pt idx="1100">
                  <c:v>0.33332804000000055</c:v>
                </c:pt>
                <c:pt idx="1101">
                  <c:v>0.33332857000000082</c:v>
                </c:pt>
                <c:pt idx="1102">
                  <c:v>0.33332857000000082</c:v>
                </c:pt>
                <c:pt idx="1103">
                  <c:v>0.33332857000000082</c:v>
                </c:pt>
                <c:pt idx="1104">
                  <c:v>0.33332857000000082</c:v>
                </c:pt>
                <c:pt idx="1105">
                  <c:v>0.3333290500000004</c:v>
                </c:pt>
                <c:pt idx="1106">
                  <c:v>0.3333290500000004</c:v>
                </c:pt>
                <c:pt idx="1107">
                  <c:v>0.3333290500000004</c:v>
                </c:pt>
                <c:pt idx="1108">
                  <c:v>0.3333290500000004</c:v>
                </c:pt>
                <c:pt idx="1109">
                  <c:v>0.33332947000000068</c:v>
                </c:pt>
                <c:pt idx="1110">
                  <c:v>0.33332947000000068</c:v>
                </c:pt>
                <c:pt idx="1111">
                  <c:v>0.33332947000000068</c:v>
                </c:pt>
                <c:pt idx="1112">
                  <c:v>0.33332947000000068</c:v>
                </c:pt>
                <c:pt idx="1113">
                  <c:v>0.3333298600000007</c:v>
                </c:pt>
                <c:pt idx="1114">
                  <c:v>0.3333298600000007</c:v>
                </c:pt>
                <c:pt idx="1115">
                  <c:v>0.3333298600000007</c:v>
                </c:pt>
                <c:pt idx="1116">
                  <c:v>0.3333298600000007</c:v>
                </c:pt>
                <c:pt idx="1117">
                  <c:v>0.33333020000000041</c:v>
                </c:pt>
                <c:pt idx="1118">
                  <c:v>0.33333020000000041</c:v>
                </c:pt>
                <c:pt idx="1119">
                  <c:v>0.33333020000000041</c:v>
                </c:pt>
                <c:pt idx="1120">
                  <c:v>0.33333020000000041</c:v>
                </c:pt>
                <c:pt idx="1121">
                  <c:v>0.33333050000000042</c:v>
                </c:pt>
                <c:pt idx="1122">
                  <c:v>0.33333050000000042</c:v>
                </c:pt>
                <c:pt idx="1123">
                  <c:v>0.33333050000000042</c:v>
                </c:pt>
                <c:pt idx="1124">
                  <c:v>0.33333050000000042</c:v>
                </c:pt>
                <c:pt idx="1125">
                  <c:v>0.33333080000000043</c:v>
                </c:pt>
                <c:pt idx="1126">
                  <c:v>0.33333080000000043</c:v>
                </c:pt>
                <c:pt idx="1127">
                  <c:v>0.33333080000000043</c:v>
                </c:pt>
                <c:pt idx="1128">
                  <c:v>0.33333080000000043</c:v>
                </c:pt>
                <c:pt idx="1129">
                  <c:v>0.33333080000000043</c:v>
                </c:pt>
                <c:pt idx="1130">
                  <c:v>0.33333105000000002</c:v>
                </c:pt>
                <c:pt idx="1131">
                  <c:v>0.33333105000000002</c:v>
                </c:pt>
                <c:pt idx="1132">
                  <c:v>0.33333105000000002</c:v>
                </c:pt>
                <c:pt idx="1133">
                  <c:v>0.33333105000000002</c:v>
                </c:pt>
                <c:pt idx="1134">
                  <c:v>0.33333130000000027</c:v>
                </c:pt>
                <c:pt idx="1135">
                  <c:v>0.33333130000000027</c:v>
                </c:pt>
                <c:pt idx="1136">
                  <c:v>0.33333130000000027</c:v>
                </c:pt>
                <c:pt idx="1137">
                  <c:v>0.33333130000000027</c:v>
                </c:pt>
                <c:pt idx="1138">
                  <c:v>0.33333150000000028</c:v>
                </c:pt>
                <c:pt idx="1139">
                  <c:v>0.33333150000000028</c:v>
                </c:pt>
                <c:pt idx="1140">
                  <c:v>0.33333150000000028</c:v>
                </c:pt>
                <c:pt idx="1141">
                  <c:v>0.33333150000000028</c:v>
                </c:pt>
                <c:pt idx="1142">
                  <c:v>0.33333167000000041</c:v>
                </c:pt>
                <c:pt idx="1143">
                  <c:v>0.33333167000000041</c:v>
                </c:pt>
                <c:pt idx="1144">
                  <c:v>0.33333167000000041</c:v>
                </c:pt>
                <c:pt idx="1145">
                  <c:v>0.33333167000000041</c:v>
                </c:pt>
                <c:pt idx="1146">
                  <c:v>0.33333185000000032</c:v>
                </c:pt>
                <c:pt idx="1147">
                  <c:v>0.33333185000000032</c:v>
                </c:pt>
                <c:pt idx="1148">
                  <c:v>0.33333185000000032</c:v>
                </c:pt>
                <c:pt idx="1149">
                  <c:v>0.33333185000000032</c:v>
                </c:pt>
                <c:pt idx="1150">
                  <c:v>0.33333200000000041</c:v>
                </c:pt>
                <c:pt idx="1151">
                  <c:v>0.33333200000000041</c:v>
                </c:pt>
                <c:pt idx="1152">
                  <c:v>0.33333200000000041</c:v>
                </c:pt>
                <c:pt idx="1153">
                  <c:v>0.33333200000000041</c:v>
                </c:pt>
                <c:pt idx="1154">
                  <c:v>0.33333212000000034</c:v>
                </c:pt>
                <c:pt idx="1155">
                  <c:v>0.33333212000000034</c:v>
                </c:pt>
                <c:pt idx="1156">
                  <c:v>0.33333212000000034</c:v>
                </c:pt>
                <c:pt idx="1157">
                  <c:v>0.33333212000000034</c:v>
                </c:pt>
                <c:pt idx="1158">
                  <c:v>0.33333224000000028</c:v>
                </c:pt>
                <c:pt idx="1159">
                  <c:v>0.33333224000000028</c:v>
                </c:pt>
                <c:pt idx="1160">
                  <c:v>0.33333224000000028</c:v>
                </c:pt>
                <c:pt idx="1161">
                  <c:v>0.33333224000000028</c:v>
                </c:pt>
                <c:pt idx="1162">
                  <c:v>0.33333236000000055</c:v>
                </c:pt>
                <c:pt idx="1163">
                  <c:v>0.33333236000000055</c:v>
                </c:pt>
                <c:pt idx="1164">
                  <c:v>0.33333245000000028</c:v>
                </c:pt>
                <c:pt idx="1165">
                  <c:v>0.33333245000000028</c:v>
                </c:pt>
                <c:pt idx="1166">
                  <c:v>0.33333245000000028</c:v>
                </c:pt>
                <c:pt idx="1167">
                  <c:v>0.33333245000000028</c:v>
                </c:pt>
                <c:pt idx="1168">
                  <c:v>0.33333254000000034</c:v>
                </c:pt>
                <c:pt idx="1169">
                  <c:v>0.33333254000000034</c:v>
                </c:pt>
                <c:pt idx="1170">
                  <c:v>0.33333254000000034</c:v>
                </c:pt>
                <c:pt idx="1171">
                  <c:v>0.33333254000000034</c:v>
                </c:pt>
                <c:pt idx="1172">
                  <c:v>0.33333263000000041</c:v>
                </c:pt>
                <c:pt idx="1173">
                  <c:v>0.33333263000000041</c:v>
                </c:pt>
                <c:pt idx="1174">
                  <c:v>0.33333263000000041</c:v>
                </c:pt>
                <c:pt idx="1175">
                  <c:v>0.33333263000000041</c:v>
                </c:pt>
                <c:pt idx="1176">
                  <c:v>0.33333270000000043</c:v>
                </c:pt>
                <c:pt idx="1177">
                  <c:v>0.33333270000000043</c:v>
                </c:pt>
                <c:pt idx="1178">
                  <c:v>0.33333270000000043</c:v>
                </c:pt>
                <c:pt idx="1179">
                  <c:v>0.33333270000000043</c:v>
                </c:pt>
                <c:pt idx="1180">
                  <c:v>0.33333275000000034</c:v>
                </c:pt>
                <c:pt idx="1181">
                  <c:v>0.33333275000000034</c:v>
                </c:pt>
                <c:pt idx="1182">
                  <c:v>0.33333275000000034</c:v>
                </c:pt>
                <c:pt idx="1183">
                  <c:v>0.33333275000000034</c:v>
                </c:pt>
                <c:pt idx="1184">
                  <c:v>0.33333280000000043</c:v>
                </c:pt>
                <c:pt idx="1185">
                  <c:v>0.33333280000000043</c:v>
                </c:pt>
                <c:pt idx="1186">
                  <c:v>0.33333280000000043</c:v>
                </c:pt>
                <c:pt idx="1187">
                  <c:v>0.33333280000000043</c:v>
                </c:pt>
                <c:pt idx="1188">
                  <c:v>0.33333287000000061</c:v>
                </c:pt>
                <c:pt idx="1189">
                  <c:v>0.33333287000000061</c:v>
                </c:pt>
                <c:pt idx="1190">
                  <c:v>0.33333287000000061</c:v>
                </c:pt>
                <c:pt idx="1191">
                  <c:v>0.33333287000000061</c:v>
                </c:pt>
                <c:pt idx="1192">
                  <c:v>0.33333293000000047</c:v>
                </c:pt>
                <c:pt idx="1193">
                  <c:v>0.33333293000000047</c:v>
                </c:pt>
                <c:pt idx="1194">
                  <c:v>0.33333293000000047</c:v>
                </c:pt>
                <c:pt idx="1195">
                  <c:v>0.33333293000000047</c:v>
                </c:pt>
                <c:pt idx="1196">
                  <c:v>0.33333296000000062</c:v>
                </c:pt>
                <c:pt idx="1197">
                  <c:v>0.33333296000000062</c:v>
                </c:pt>
                <c:pt idx="1198">
                  <c:v>0.33333296000000062</c:v>
                </c:pt>
                <c:pt idx="1199">
                  <c:v>0.33333296000000062</c:v>
                </c:pt>
                <c:pt idx="1200">
                  <c:v>0.33333300000000032</c:v>
                </c:pt>
                <c:pt idx="1201">
                  <c:v>0.33333300000000032</c:v>
                </c:pt>
                <c:pt idx="1202">
                  <c:v>0.33333300000000032</c:v>
                </c:pt>
                <c:pt idx="1203">
                  <c:v>0.33333302000000026</c:v>
                </c:pt>
                <c:pt idx="1204">
                  <c:v>0.33333302000000026</c:v>
                </c:pt>
                <c:pt idx="1205">
                  <c:v>0.33333302000000026</c:v>
                </c:pt>
                <c:pt idx="1206">
                  <c:v>0.33333302000000026</c:v>
                </c:pt>
                <c:pt idx="1207">
                  <c:v>0.33333305000000002</c:v>
                </c:pt>
                <c:pt idx="1208">
                  <c:v>0.33333305000000002</c:v>
                </c:pt>
                <c:pt idx="1209">
                  <c:v>0.33333305000000002</c:v>
                </c:pt>
                <c:pt idx="1210">
                  <c:v>0.33333305000000002</c:v>
                </c:pt>
                <c:pt idx="1211">
                  <c:v>0.33333308000000034</c:v>
                </c:pt>
                <c:pt idx="1212">
                  <c:v>0.33333308000000034</c:v>
                </c:pt>
                <c:pt idx="1213">
                  <c:v>0.33333308000000034</c:v>
                </c:pt>
                <c:pt idx="1214">
                  <c:v>0.33333308000000034</c:v>
                </c:pt>
                <c:pt idx="1215">
                  <c:v>0.33333310000000033</c:v>
                </c:pt>
                <c:pt idx="1216">
                  <c:v>0.33333310000000033</c:v>
                </c:pt>
                <c:pt idx="1217">
                  <c:v>0.33333310000000033</c:v>
                </c:pt>
                <c:pt idx="1218">
                  <c:v>0.33333310000000033</c:v>
                </c:pt>
                <c:pt idx="1219">
                  <c:v>0.33333313000000026</c:v>
                </c:pt>
                <c:pt idx="1220">
                  <c:v>0.33333313000000026</c:v>
                </c:pt>
                <c:pt idx="1221">
                  <c:v>0.33333313000000026</c:v>
                </c:pt>
                <c:pt idx="1222">
                  <c:v>0.33333313000000026</c:v>
                </c:pt>
                <c:pt idx="1223">
                  <c:v>0.33333313000000026</c:v>
                </c:pt>
                <c:pt idx="1224">
                  <c:v>0.33333316000000041</c:v>
                </c:pt>
                <c:pt idx="1225">
                  <c:v>0.33333316000000041</c:v>
                </c:pt>
                <c:pt idx="1226">
                  <c:v>0.33333316000000041</c:v>
                </c:pt>
                <c:pt idx="1227">
                  <c:v>0.33333316000000041</c:v>
                </c:pt>
                <c:pt idx="1228">
                  <c:v>0.33333316000000041</c:v>
                </c:pt>
                <c:pt idx="1229">
                  <c:v>0.33333316000000041</c:v>
                </c:pt>
                <c:pt idx="1230">
                  <c:v>0.33333316000000041</c:v>
                </c:pt>
                <c:pt idx="1231">
                  <c:v>0.33333316000000041</c:v>
                </c:pt>
                <c:pt idx="1232">
                  <c:v>0.33333320000000027</c:v>
                </c:pt>
                <c:pt idx="1233">
                  <c:v>0.33333320000000027</c:v>
                </c:pt>
                <c:pt idx="1234">
                  <c:v>0.33333320000000027</c:v>
                </c:pt>
                <c:pt idx="1235">
                  <c:v>0.33333320000000027</c:v>
                </c:pt>
                <c:pt idx="1236">
                  <c:v>0.33333320000000027</c:v>
                </c:pt>
                <c:pt idx="1237">
                  <c:v>0.33333322000000032</c:v>
                </c:pt>
                <c:pt idx="1238">
                  <c:v>0.33333322000000032</c:v>
                </c:pt>
                <c:pt idx="1239">
                  <c:v>0.33333322000000032</c:v>
                </c:pt>
                <c:pt idx="1240">
                  <c:v>0.33333322000000032</c:v>
                </c:pt>
                <c:pt idx="1241">
                  <c:v>0.33232626000000076</c:v>
                </c:pt>
                <c:pt idx="1242">
                  <c:v>0.33232626000000076</c:v>
                </c:pt>
                <c:pt idx="1243">
                  <c:v>0.33232626000000076</c:v>
                </c:pt>
                <c:pt idx="1244">
                  <c:v>0.33232626000000076</c:v>
                </c:pt>
                <c:pt idx="1245">
                  <c:v>0.33232626000000076</c:v>
                </c:pt>
                <c:pt idx="1246">
                  <c:v>0.32877934000000025</c:v>
                </c:pt>
                <c:pt idx="1247">
                  <c:v>0.32877934000000025</c:v>
                </c:pt>
                <c:pt idx="1248">
                  <c:v>0.32877934000000025</c:v>
                </c:pt>
                <c:pt idx="1249">
                  <c:v>0.32877934000000025</c:v>
                </c:pt>
                <c:pt idx="1250">
                  <c:v>0.32558727000000043</c:v>
                </c:pt>
                <c:pt idx="1251">
                  <c:v>0.32558727000000043</c:v>
                </c:pt>
                <c:pt idx="1252">
                  <c:v>0.32558727000000043</c:v>
                </c:pt>
                <c:pt idx="1253">
                  <c:v>0.32558727000000043</c:v>
                </c:pt>
                <c:pt idx="1254">
                  <c:v>0.32183570000000028</c:v>
                </c:pt>
                <c:pt idx="1255">
                  <c:v>0.32183570000000028</c:v>
                </c:pt>
                <c:pt idx="1256">
                  <c:v>0.32183570000000028</c:v>
                </c:pt>
                <c:pt idx="1257">
                  <c:v>0.32183570000000028</c:v>
                </c:pt>
                <c:pt idx="1258">
                  <c:v>0.31727704000000001</c:v>
                </c:pt>
                <c:pt idx="1259">
                  <c:v>0.31727704000000001</c:v>
                </c:pt>
                <c:pt idx="1260">
                  <c:v>0.31727704000000001</c:v>
                </c:pt>
                <c:pt idx="1261">
                  <c:v>0.31727704000000001</c:v>
                </c:pt>
                <c:pt idx="1262">
                  <c:v>0.31317487000000055</c:v>
                </c:pt>
                <c:pt idx="1263">
                  <c:v>0.31317487000000055</c:v>
                </c:pt>
                <c:pt idx="1264">
                  <c:v>0.31065884000000032</c:v>
                </c:pt>
                <c:pt idx="1265">
                  <c:v>0.31065884000000032</c:v>
                </c:pt>
                <c:pt idx="1266">
                  <c:v>0.31065884000000032</c:v>
                </c:pt>
                <c:pt idx="1267">
                  <c:v>0.31065884000000032</c:v>
                </c:pt>
                <c:pt idx="1268">
                  <c:v>0.31103867000000041</c:v>
                </c:pt>
                <c:pt idx="1269">
                  <c:v>0.31103867000000041</c:v>
                </c:pt>
                <c:pt idx="1270">
                  <c:v>0.31103867000000041</c:v>
                </c:pt>
                <c:pt idx="1271">
                  <c:v>0.31138855000000054</c:v>
                </c:pt>
                <c:pt idx="1272">
                  <c:v>0.31138855000000054</c:v>
                </c:pt>
                <c:pt idx="1273">
                  <c:v>0.31138855000000054</c:v>
                </c:pt>
                <c:pt idx="1274">
                  <c:v>0.31138855000000054</c:v>
                </c:pt>
                <c:pt idx="1275">
                  <c:v>0.31359110000000001</c:v>
                </c:pt>
                <c:pt idx="1276">
                  <c:v>0.31359110000000001</c:v>
                </c:pt>
                <c:pt idx="1277">
                  <c:v>0.31359110000000001</c:v>
                </c:pt>
                <c:pt idx="1278">
                  <c:v>0.31359110000000001</c:v>
                </c:pt>
                <c:pt idx="1279">
                  <c:v>0.31557405000000033</c:v>
                </c:pt>
                <c:pt idx="1280">
                  <c:v>0.31557405000000033</c:v>
                </c:pt>
                <c:pt idx="1281">
                  <c:v>0.31557405000000033</c:v>
                </c:pt>
                <c:pt idx="1282">
                  <c:v>0.31557405000000033</c:v>
                </c:pt>
                <c:pt idx="1283">
                  <c:v>0.31735936000000042</c:v>
                </c:pt>
                <c:pt idx="1284">
                  <c:v>0.31735936000000042</c:v>
                </c:pt>
                <c:pt idx="1285">
                  <c:v>0.31735936000000042</c:v>
                </c:pt>
                <c:pt idx="1286">
                  <c:v>0.31735936000000042</c:v>
                </c:pt>
                <c:pt idx="1287">
                  <c:v>0.31896520000000034</c:v>
                </c:pt>
                <c:pt idx="1288">
                  <c:v>0.31896520000000034</c:v>
                </c:pt>
                <c:pt idx="1289">
                  <c:v>0.31896520000000034</c:v>
                </c:pt>
                <c:pt idx="1290">
                  <c:v>0.31896520000000034</c:v>
                </c:pt>
                <c:pt idx="1291">
                  <c:v>0.31896520000000034</c:v>
                </c:pt>
                <c:pt idx="1292">
                  <c:v>0.32041094000000042</c:v>
                </c:pt>
                <c:pt idx="1293">
                  <c:v>0.32041094000000042</c:v>
                </c:pt>
                <c:pt idx="1294">
                  <c:v>0.32041094000000042</c:v>
                </c:pt>
                <c:pt idx="1295">
                  <c:v>0.3217126000000004</c:v>
                </c:pt>
                <c:pt idx="1296">
                  <c:v>0.3217126000000004</c:v>
                </c:pt>
                <c:pt idx="1297">
                  <c:v>0.3217126000000004</c:v>
                </c:pt>
                <c:pt idx="1298">
                  <c:v>0.3217126000000004</c:v>
                </c:pt>
                <c:pt idx="1299">
                  <c:v>0.32506760000000035</c:v>
                </c:pt>
                <c:pt idx="1300">
                  <c:v>0.32506760000000035</c:v>
                </c:pt>
                <c:pt idx="1301">
                  <c:v>0.32506760000000035</c:v>
                </c:pt>
                <c:pt idx="1302">
                  <c:v>0.32506760000000035</c:v>
                </c:pt>
                <c:pt idx="1303">
                  <c:v>0.33351383000000034</c:v>
                </c:pt>
                <c:pt idx="1304">
                  <c:v>0.33351383000000034</c:v>
                </c:pt>
                <c:pt idx="1305">
                  <c:v>0.33351383000000034</c:v>
                </c:pt>
                <c:pt idx="1306">
                  <c:v>0.33351383000000034</c:v>
                </c:pt>
                <c:pt idx="1307">
                  <c:v>0.33351383000000034</c:v>
                </c:pt>
                <c:pt idx="1308">
                  <c:v>0.34321946000000042</c:v>
                </c:pt>
                <c:pt idx="1309">
                  <c:v>0.34321946000000042</c:v>
                </c:pt>
                <c:pt idx="1310">
                  <c:v>0.34321946000000042</c:v>
                </c:pt>
                <c:pt idx="1311">
                  <c:v>0.34321946000000042</c:v>
                </c:pt>
                <c:pt idx="1312">
                  <c:v>0.3519541600000004</c:v>
                </c:pt>
                <c:pt idx="1313">
                  <c:v>0.3519541600000004</c:v>
                </c:pt>
                <c:pt idx="1314">
                  <c:v>0.3519541600000004</c:v>
                </c:pt>
                <c:pt idx="1315">
                  <c:v>0.35859680000000033</c:v>
                </c:pt>
                <c:pt idx="1316">
                  <c:v>0.35859680000000033</c:v>
                </c:pt>
                <c:pt idx="1317">
                  <c:v>0.36337410000000042</c:v>
                </c:pt>
                <c:pt idx="1318">
                  <c:v>0.36337410000000042</c:v>
                </c:pt>
                <c:pt idx="1319">
                  <c:v>0.36337410000000042</c:v>
                </c:pt>
                <c:pt idx="1320">
                  <c:v>0.36766112000000001</c:v>
                </c:pt>
                <c:pt idx="1321">
                  <c:v>0.36766112000000001</c:v>
                </c:pt>
                <c:pt idx="1322">
                  <c:v>0.36766112000000001</c:v>
                </c:pt>
                <c:pt idx="1323">
                  <c:v>0.36766112000000001</c:v>
                </c:pt>
                <c:pt idx="1324">
                  <c:v>0.36731336000000042</c:v>
                </c:pt>
                <c:pt idx="1325">
                  <c:v>0.36731336000000042</c:v>
                </c:pt>
                <c:pt idx="1326">
                  <c:v>0.36731336000000042</c:v>
                </c:pt>
                <c:pt idx="1327">
                  <c:v>0.36731336000000042</c:v>
                </c:pt>
                <c:pt idx="1328">
                  <c:v>0.36391535000000008</c:v>
                </c:pt>
                <c:pt idx="1329">
                  <c:v>0.36391535000000008</c:v>
                </c:pt>
                <c:pt idx="1330">
                  <c:v>0.36391535000000008</c:v>
                </c:pt>
                <c:pt idx="1331">
                  <c:v>0.36391535000000008</c:v>
                </c:pt>
                <c:pt idx="1332">
                  <c:v>0.36085716000000034</c:v>
                </c:pt>
                <c:pt idx="1333">
                  <c:v>0.36085716000000034</c:v>
                </c:pt>
                <c:pt idx="1334">
                  <c:v>0.36085716000000034</c:v>
                </c:pt>
                <c:pt idx="1335">
                  <c:v>0.36085716000000034</c:v>
                </c:pt>
                <c:pt idx="1336">
                  <c:v>0.35810477000000041</c:v>
                </c:pt>
                <c:pt idx="1337">
                  <c:v>0.35810477000000041</c:v>
                </c:pt>
                <c:pt idx="1338">
                  <c:v>0.35810477000000041</c:v>
                </c:pt>
                <c:pt idx="1339">
                  <c:v>0.35810477000000041</c:v>
                </c:pt>
                <c:pt idx="1340">
                  <c:v>0.35562763000000008</c:v>
                </c:pt>
                <c:pt idx="1341">
                  <c:v>0.35562763000000008</c:v>
                </c:pt>
                <c:pt idx="1342">
                  <c:v>0.35562763000000008</c:v>
                </c:pt>
                <c:pt idx="1343">
                  <c:v>0.35562763000000008</c:v>
                </c:pt>
                <c:pt idx="1344">
                  <c:v>0.35339820000000027</c:v>
                </c:pt>
                <c:pt idx="1345">
                  <c:v>0.35339820000000027</c:v>
                </c:pt>
                <c:pt idx="1346">
                  <c:v>0.35339820000000027</c:v>
                </c:pt>
                <c:pt idx="1347">
                  <c:v>0.35339820000000027</c:v>
                </c:pt>
                <c:pt idx="1348">
                  <c:v>0.35139170000000008</c:v>
                </c:pt>
                <c:pt idx="1349">
                  <c:v>0.35139170000000008</c:v>
                </c:pt>
                <c:pt idx="1350">
                  <c:v>0.35139170000000008</c:v>
                </c:pt>
                <c:pt idx="1351">
                  <c:v>0.34958586000000069</c:v>
                </c:pt>
                <c:pt idx="1352">
                  <c:v>0.34958586000000069</c:v>
                </c:pt>
                <c:pt idx="1353">
                  <c:v>0.34958586000000069</c:v>
                </c:pt>
                <c:pt idx="1354">
                  <c:v>0.34958586000000069</c:v>
                </c:pt>
                <c:pt idx="1355">
                  <c:v>0.34796062000000055</c:v>
                </c:pt>
                <c:pt idx="1356">
                  <c:v>0.34796062000000055</c:v>
                </c:pt>
                <c:pt idx="1357">
                  <c:v>0.34796062000000055</c:v>
                </c:pt>
                <c:pt idx="1358">
                  <c:v>0.34796062000000055</c:v>
                </c:pt>
                <c:pt idx="1359">
                  <c:v>0.34649790000000047</c:v>
                </c:pt>
                <c:pt idx="1360">
                  <c:v>0.34649790000000047</c:v>
                </c:pt>
                <c:pt idx="1361">
                  <c:v>0.34649790000000047</c:v>
                </c:pt>
                <c:pt idx="1362">
                  <c:v>0.34649790000000047</c:v>
                </c:pt>
                <c:pt idx="1363">
                  <c:v>0.34518144000000034</c:v>
                </c:pt>
                <c:pt idx="1364">
                  <c:v>0.34518144000000034</c:v>
                </c:pt>
                <c:pt idx="1365">
                  <c:v>0.34518144000000034</c:v>
                </c:pt>
                <c:pt idx="1366">
                  <c:v>0.34518144000000034</c:v>
                </c:pt>
                <c:pt idx="1367">
                  <c:v>0.34399660000000054</c:v>
                </c:pt>
                <c:pt idx="1368">
                  <c:v>0.34399660000000054</c:v>
                </c:pt>
                <c:pt idx="1369">
                  <c:v>0.34399660000000054</c:v>
                </c:pt>
                <c:pt idx="1370">
                  <c:v>0.34399660000000054</c:v>
                </c:pt>
                <c:pt idx="1371">
                  <c:v>0.34293030000000041</c:v>
                </c:pt>
                <c:pt idx="1372">
                  <c:v>0.34293030000000041</c:v>
                </c:pt>
                <c:pt idx="1373">
                  <c:v>0.34293030000000041</c:v>
                </c:pt>
                <c:pt idx="1374">
                  <c:v>0.34293030000000041</c:v>
                </c:pt>
                <c:pt idx="1375">
                  <c:v>0.34293030000000041</c:v>
                </c:pt>
                <c:pt idx="1376">
                  <c:v>0.34197060000000062</c:v>
                </c:pt>
                <c:pt idx="1377">
                  <c:v>0.34197060000000062</c:v>
                </c:pt>
                <c:pt idx="1378">
                  <c:v>0.34197060000000062</c:v>
                </c:pt>
                <c:pt idx="1379">
                  <c:v>0.34110686000000062</c:v>
                </c:pt>
                <c:pt idx="1380">
                  <c:v>0.34110686000000062</c:v>
                </c:pt>
                <c:pt idx="1381">
                  <c:v>0.34110686000000062</c:v>
                </c:pt>
                <c:pt idx="1382">
                  <c:v>0.34110686000000062</c:v>
                </c:pt>
                <c:pt idx="1383">
                  <c:v>0.34110686000000062</c:v>
                </c:pt>
                <c:pt idx="1384">
                  <c:v>0.34032953000000055</c:v>
                </c:pt>
                <c:pt idx="1385">
                  <c:v>0.34032953000000055</c:v>
                </c:pt>
                <c:pt idx="1386">
                  <c:v>0.34032953000000055</c:v>
                </c:pt>
                <c:pt idx="1387">
                  <c:v>0.34032953000000055</c:v>
                </c:pt>
                <c:pt idx="1388">
                  <c:v>0.33962990000000043</c:v>
                </c:pt>
                <c:pt idx="1389">
                  <c:v>0.33962990000000043</c:v>
                </c:pt>
                <c:pt idx="1390">
                  <c:v>0.33962990000000043</c:v>
                </c:pt>
                <c:pt idx="1391">
                  <c:v>0.33900025000000034</c:v>
                </c:pt>
                <c:pt idx="1392">
                  <c:v>0.33900025000000034</c:v>
                </c:pt>
                <c:pt idx="1393">
                  <c:v>0.33900025000000034</c:v>
                </c:pt>
                <c:pt idx="1394">
                  <c:v>0.33900025000000034</c:v>
                </c:pt>
                <c:pt idx="1395">
                  <c:v>0.33843356000000041</c:v>
                </c:pt>
                <c:pt idx="1396">
                  <c:v>0.33843356000000041</c:v>
                </c:pt>
                <c:pt idx="1397">
                  <c:v>0.33843356000000041</c:v>
                </c:pt>
                <c:pt idx="1398">
                  <c:v>0.33843356000000041</c:v>
                </c:pt>
                <c:pt idx="1399">
                  <c:v>0.33792353000000047</c:v>
                </c:pt>
                <c:pt idx="1400">
                  <c:v>0.33792353000000047</c:v>
                </c:pt>
                <c:pt idx="1401">
                  <c:v>0.33792353000000047</c:v>
                </c:pt>
                <c:pt idx="1402">
                  <c:v>0.33792353000000047</c:v>
                </c:pt>
                <c:pt idx="1403">
                  <c:v>0.33746450000000056</c:v>
                </c:pt>
                <c:pt idx="1404">
                  <c:v>0.33705140000000028</c:v>
                </c:pt>
                <c:pt idx="1405">
                  <c:v>0.33667958000000042</c:v>
                </c:pt>
                <c:pt idx="1406">
                  <c:v>0.33634496000000069</c:v>
                </c:pt>
                <c:pt idx="1407">
                  <c:v>0.33634496000000069</c:v>
                </c:pt>
                <c:pt idx="1408">
                  <c:v>0.33634496000000069</c:v>
                </c:pt>
                <c:pt idx="1409">
                  <c:v>0.33634496000000069</c:v>
                </c:pt>
                <c:pt idx="1410">
                  <c:v>0.33604380000000034</c:v>
                </c:pt>
                <c:pt idx="1411">
                  <c:v>0.33604380000000034</c:v>
                </c:pt>
                <c:pt idx="1412">
                  <c:v>0.33604380000000034</c:v>
                </c:pt>
                <c:pt idx="1413">
                  <c:v>0.33604380000000034</c:v>
                </c:pt>
                <c:pt idx="1414">
                  <c:v>0.33577275000000034</c:v>
                </c:pt>
                <c:pt idx="1415">
                  <c:v>0.33577275000000034</c:v>
                </c:pt>
                <c:pt idx="1416">
                  <c:v>0.33577275000000034</c:v>
                </c:pt>
                <c:pt idx="1417">
                  <c:v>0.33577275000000034</c:v>
                </c:pt>
                <c:pt idx="1418">
                  <c:v>0.33577275000000034</c:v>
                </c:pt>
                <c:pt idx="1419">
                  <c:v>0.33552882000000062</c:v>
                </c:pt>
                <c:pt idx="1420">
                  <c:v>0.33552882000000062</c:v>
                </c:pt>
                <c:pt idx="1421">
                  <c:v>0.33530927000000055</c:v>
                </c:pt>
                <c:pt idx="1422">
                  <c:v>0.33530927000000055</c:v>
                </c:pt>
                <c:pt idx="1423">
                  <c:v>0.33511168000000041</c:v>
                </c:pt>
                <c:pt idx="1424">
                  <c:v>0.33511168000000041</c:v>
                </c:pt>
                <c:pt idx="1425">
                  <c:v>0.33511168000000041</c:v>
                </c:pt>
                <c:pt idx="1426">
                  <c:v>0.33511168000000041</c:v>
                </c:pt>
                <c:pt idx="1427">
                  <c:v>0.33511168000000041</c:v>
                </c:pt>
                <c:pt idx="1428">
                  <c:v>0.33493385000000025</c:v>
                </c:pt>
                <c:pt idx="1429">
                  <c:v>0.33493385000000025</c:v>
                </c:pt>
                <c:pt idx="1430">
                  <c:v>0.33493385000000025</c:v>
                </c:pt>
                <c:pt idx="1431">
                  <c:v>0.33493385000000025</c:v>
                </c:pt>
                <c:pt idx="1432">
                  <c:v>0.33493385000000025</c:v>
                </c:pt>
                <c:pt idx="1433">
                  <c:v>0.33477378000000041</c:v>
                </c:pt>
                <c:pt idx="1434">
                  <c:v>0.33477378000000041</c:v>
                </c:pt>
                <c:pt idx="1435">
                  <c:v>0.33477378000000041</c:v>
                </c:pt>
                <c:pt idx="1436">
                  <c:v>0.33477378000000041</c:v>
                </c:pt>
                <c:pt idx="1437">
                  <c:v>0.33462974000000034</c:v>
                </c:pt>
                <c:pt idx="1438">
                  <c:v>0.33462974000000034</c:v>
                </c:pt>
                <c:pt idx="1439">
                  <c:v>0.33450010000000041</c:v>
                </c:pt>
                <c:pt idx="1440">
                  <c:v>0.33450010000000041</c:v>
                </c:pt>
                <c:pt idx="1441">
                  <c:v>0.33438304000000041</c:v>
                </c:pt>
                <c:pt idx="1442">
                  <c:v>0.33438304000000041</c:v>
                </c:pt>
                <c:pt idx="1443">
                  <c:v>0.33438304000000041</c:v>
                </c:pt>
                <c:pt idx="1444">
                  <c:v>0.33438304000000041</c:v>
                </c:pt>
                <c:pt idx="1445">
                  <c:v>0.33427766000000042</c:v>
                </c:pt>
                <c:pt idx="1446">
                  <c:v>0.33427766000000042</c:v>
                </c:pt>
                <c:pt idx="1447">
                  <c:v>0.33427766000000042</c:v>
                </c:pt>
                <c:pt idx="1448">
                  <c:v>0.33427766000000042</c:v>
                </c:pt>
                <c:pt idx="1449">
                  <c:v>0.33418307000000047</c:v>
                </c:pt>
                <c:pt idx="1450">
                  <c:v>0.33418307000000047</c:v>
                </c:pt>
                <c:pt idx="1451">
                  <c:v>0.33418307000000047</c:v>
                </c:pt>
                <c:pt idx="1452">
                  <c:v>0.33418307000000047</c:v>
                </c:pt>
                <c:pt idx="1453">
                  <c:v>0.33418307000000047</c:v>
                </c:pt>
                <c:pt idx="1454">
                  <c:v>0.33409770000000028</c:v>
                </c:pt>
                <c:pt idx="1455">
                  <c:v>0.33409770000000028</c:v>
                </c:pt>
                <c:pt idx="1456">
                  <c:v>0.33409770000000028</c:v>
                </c:pt>
                <c:pt idx="1457">
                  <c:v>0.33409770000000028</c:v>
                </c:pt>
                <c:pt idx="1458">
                  <c:v>0.33409770000000028</c:v>
                </c:pt>
                <c:pt idx="1459">
                  <c:v>0.33402094000000054</c:v>
                </c:pt>
                <c:pt idx="1460">
                  <c:v>0.33402094000000054</c:v>
                </c:pt>
                <c:pt idx="1461">
                  <c:v>0.33402094000000054</c:v>
                </c:pt>
                <c:pt idx="1462">
                  <c:v>0.33402094000000054</c:v>
                </c:pt>
                <c:pt idx="1463">
                  <c:v>0.33395207000000054</c:v>
                </c:pt>
                <c:pt idx="1464">
                  <c:v>0.33395207000000054</c:v>
                </c:pt>
                <c:pt idx="1465">
                  <c:v>0.33395207000000054</c:v>
                </c:pt>
                <c:pt idx="1466">
                  <c:v>0.33395207000000054</c:v>
                </c:pt>
                <c:pt idx="1467">
                  <c:v>0.33395207000000054</c:v>
                </c:pt>
                <c:pt idx="1468">
                  <c:v>0.33395207000000054</c:v>
                </c:pt>
                <c:pt idx="1469">
                  <c:v>0.33389014000000028</c:v>
                </c:pt>
                <c:pt idx="1470">
                  <c:v>0.33389014000000028</c:v>
                </c:pt>
                <c:pt idx="1471">
                  <c:v>0.33389014000000028</c:v>
                </c:pt>
                <c:pt idx="1472">
                  <c:v>0.33389014000000028</c:v>
                </c:pt>
                <c:pt idx="1473">
                  <c:v>0.33383440000000042</c:v>
                </c:pt>
                <c:pt idx="1474">
                  <c:v>0.33383440000000042</c:v>
                </c:pt>
                <c:pt idx="1475">
                  <c:v>0.33383440000000042</c:v>
                </c:pt>
                <c:pt idx="1476">
                  <c:v>0.33383440000000042</c:v>
                </c:pt>
                <c:pt idx="1477">
                  <c:v>0.33378416000000055</c:v>
                </c:pt>
                <c:pt idx="1478">
                  <c:v>0.33378416000000055</c:v>
                </c:pt>
                <c:pt idx="1479">
                  <c:v>0.33373890000000034</c:v>
                </c:pt>
                <c:pt idx="1480">
                  <c:v>0.33373890000000034</c:v>
                </c:pt>
                <c:pt idx="1481">
                  <c:v>0.33373890000000034</c:v>
                </c:pt>
                <c:pt idx="1482">
                  <c:v>0.33373890000000034</c:v>
                </c:pt>
                <c:pt idx="1483">
                  <c:v>0.33369827000000041</c:v>
                </c:pt>
                <c:pt idx="1484">
                  <c:v>0.33369827000000041</c:v>
                </c:pt>
                <c:pt idx="1485">
                  <c:v>0.33369827000000041</c:v>
                </c:pt>
                <c:pt idx="1486">
                  <c:v>0.33369827000000041</c:v>
                </c:pt>
                <c:pt idx="1487">
                  <c:v>0.33369827000000041</c:v>
                </c:pt>
                <c:pt idx="1488">
                  <c:v>0.33369827000000041</c:v>
                </c:pt>
                <c:pt idx="1489">
                  <c:v>0.33366174000000026</c:v>
                </c:pt>
                <c:pt idx="1490">
                  <c:v>0.33366174000000026</c:v>
                </c:pt>
                <c:pt idx="1491">
                  <c:v>0.33366174000000026</c:v>
                </c:pt>
                <c:pt idx="1492">
                  <c:v>0.33366174000000026</c:v>
                </c:pt>
                <c:pt idx="1493">
                  <c:v>0.33362890000000062</c:v>
                </c:pt>
                <c:pt idx="1494">
                  <c:v>0.33362890000000062</c:v>
                </c:pt>
                <c:pt idx="1495">
                  <c:v>0.33362890000000062</c:v>
                </c:pt>
                <c:pt idx="1496">
                  <c:v>0.33362890000000062</c:v>
                </c:pt>
                <c:pt idx="1497">
                  <c:v>0.33359933000000008</c:v>
                </c:pt>
                <c:pt idx="1498">
                  <c:v>0.33359933000000008</c:v>
                </c:pt>
                <c:pt idx="1499">
                  <c:v>0.33359933000000008</c:v>
                </c:pt>
                <c:pt idx="1500">
                  <c:v>0.33359933000000008</c:v>
                </c:pt>
                <c:pt idx="1501">
                  <c:v>0.33359933000000008</c:v>
                </c:pt>
                <c:pt idx="1502">
                  <c:v>0.33357272000000054</c:v>
                </c:pt>
                <c:pt idx="1503">
                  <c:v>0.33357272000000054</c:v>
                </c:pt>
                <c:pt idx="1504">
                  <c:v>0.33357272000000054</c:v>
                </c:pt>
                <c:pt idx="1505">
                  <c:v>0.33357272000000054</c:v>
                </c:pt>
                <c:pt idx="1506">
                  <c:v>0.33357272000000054</c:v>
                </c:pt>
                <c:pt idx="1507">
                  <c:v>0.33354878000000054</c:v>
                </c:pt>
                <c:pt idx="1508">
                  <c:v>0.33354878000000054</c:v>
                </c:pt>
                <c:pt idx="1509">
                  <c:v>0.33354878000000054</c:v>
                </c:pt>
                <c:pt idx="1510">
                  <c:v>0.33354878000000054</c:v>
                </c:pt>
                <c:pt idx="1511">
                  <c:v>0.33354878000000054</c:v>
                </c:pt>
                <c:pt idx="1512">
                  <c:v>0.33352724000000028</c:v>
                </c:pt>
                <c:pt idx="1513">
                  <c:v>0.33352724000000028</c:v>
                </c:pt>
                <c:pt idx="1514">
                  <c:v>0.33352724000000028</c:v>
                </c:pt>
                <c:pt idx="1515">
                  <c:v>0.33352724000000028</c:v>
                </c:pt>
                <c:pt idx="1516">
                  <c:v>0.33352724000000028</c:v>
                </c:pt>
                <c:pt idx="1517">
                  <c:v>0.33350778000000042</c:v>
                </c:pt>
                <c:pt idx="1518">
                  <c:v>0.33350778000000042</c:v>
                </c:pt>
                <c:pt idx="1519">
                  <c:v>0.33350778000000042</c:v>
                </c:pt>
                <c:pt idx="1520">
                  <c:v>0.33350778000000042</c:v>
                </c:pt>
                <c:pt idx="1521">
                  <c:v>0.33349028000000042</c:v>
                </c:pt>
                <c:pt idx="1522">
                  <c:v>0.33349028000000042</c:v>
                </c:pt>
                <c:pt idx="1523">
                  <c:v>0.33349028000000042</c:v>
                </c:pt>
                <c:pt idx="1524">
                  <c:v>0.33349028000000042</c:v>
                </c:pt>
                <c:pt idx="1525">
                  <c:v>0.33347452000000055</c:v>
                </c:pt>
                <c:pt idx="1526">
                  <c:v>0.33347452000000055</c:v>
                </c:pt>
                <c:pt idx="1527">
                  <c:v>0.33347452000000055</c:v>
                </c:pt>
                <c:pt idx="1528">
                  <c:v>0.33347452000000055</c:v>
                </c:pt>
                <c:pt idx="1529">
                  <c:v>0.33346030000000054</c:v>
                </c:pt>
                <c:pt idx="1530">
                  <c:v>0.33346030000000054</c:v>
                </c:pt>
                <c:pt idx="1531">
                  <c:v>0.33346030000000054</c:v>
                </c:pt>
                <c:pt idx="1532">
                  <c:v>0.33346030000000054</c:v>
                </c:pt>
                <c:pt idx="1533">
                  <c:v>0.33344752000000027</c:v>
                </c:pt>
                <c:pt idx="1534">
                  <c:v>0.33344752000000027</c:v>
                </c:pt>
                <c:pt idx="1535">
                  <c:v>0.33344752000000027</c:v>
                </c:pt>
                <c:pt idx="1536">
                  <c:v>0.33344752000000027</c:v>
                </c:pt>
                <c:pt idx="1537">
                  <c:v>0.33344752000000027</c:v>
                </c:pt>
                <c:pt idx="1538">
                  <c:v>0.32779980000000025</c:v>
                </c:pt>
                <c:pt idx="1539">
                  <c:v>0.32779980000000025</c:v>
                </c:pt>
                <c:pt idx="1540">
                  <c:v>0.32779980000000025</c:v>
                </c:pt>
                <c:pt idx="1541">
                  <c:v>0.32779980000000025</c:v>
                </c:pt>
                <c:pt idx="1542">
                  <c:v>0.32271704000000001</c:v>
                </c:pt>
                <c:pt idx="1543">
                  <c:v>0.32271704000000001</c:v>
                </c:pt>
                <c:pt idx="1544">
                  <c:v>0.32271704000000001</c:v>
                </c:pt>
                <c:pt idx="1545">
                  <c:v>0.32271704000000001</c:v>
                </c:pt>
              </c:numCache>
            </c:numRef>
          </c:yVal>
          <c:smooth val="1"/>
        </c:ser>
        <c:dLbls>
          <c:showLegendKey val="0"/>
          <c:showVal val="0"/>
          <c:showCatName val="0"/>
          <c:showSerName val="0"/>
          <c:showPercent val="0"/>
          <c:showBubbleSize val="0"/>
        </c:dLbls>
        <c:axId val="360211720"/>
        <c:axId val="360208976"/>
      </c:scatterChart>
      <c:valAx>
        <c:axId val="360211720"/>
        <c:scaling>
          <c:orientation val="minMax"/>
          <c:min val="127"/>
        </c:scaling>
        <c:delete val="0"/>
        <c:axPos val="b"/>
        <c:numFmt formatCode="General" sourceLinked="1"/>
        <c:majorTickMark val="out"/>
        <c:minorTickMark val="none"/>
        <c:tickLblPos val="nextTo"/>
        <c:crossAx val="360208976"/>
        <c:crosses val="autoZero"/>
        <c:crossBetween val="midCat"/>
      </c:valAx>
      <c:valAx>
        <c:axId val="360208976"/>
        <c:scaling>
          <c:orientation val="minMax"/>
        </c:scaling>
        <c:delete val="0"/>
        <c:axPos val="l"/>
        <c:majorGridlines/>
        <c:numFmt formatCode="General" sourceLinked="1"/>
        <c:majorTickMark val="out"/>
        <c:minorTickMark val="none"/>
        <c:tickLblPos val="nextTo"/>
        <c:crossAx val="360211720"/>
        <c:crosses val="autoZero"/>
        <c:crossBetween val="midCat"/>
      </c:valAx>
    </c:plotArea>
    <c:legend>
      <c:legendPos val="r"/>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anose="02020603050405020304" pitchFamily="18" charset="0"/>
              </a:defRPr>
            </a:lvl1pPr>
          </a:lstStyle>
          <a:p>
            <a:endParaRPr lang="en-US"/>
          </a:p>
        </p:txBody>
      </p:sp>
      <p:sp>
        <p:nvSpPr>
          <p:cNvPr id="89091" name="Rectangle 3"/>
          <p:cNvSpPr>
            <a:spLocks noGrp="1" noChangeArrowheads="1"/>
          </p:cNvSpPr>
          <p:nvPr>
            <p:ph type="dt" sz="quarter"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anose="02020603050405020304" pitchFamily="18" charset="0"/>
              </a:defRPr>
            </a:lvl1pPr>
          </a:lstStyle>
          <a:p>
            <a:endParaRPr lang="en-US"/>
          </a:p>
        </p:txBody>
      </p:sp>
      <p:sp>
        <p:nvSpPr>
          <p:cNvPr id="89092"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anose="02020603050405020304" pitchFamily="18" charset="0"/>
              </a:defRPr>
            </a:lvl1pPr>
          </a:lstStyle>
          <a:p>
            <a:endParaRPr lang="en-US"/>
          </a:p>
        </p:txBody>
      </p:sp>
      <p:sp>
        <p:nvSpPr>
          <p:cNvPr id="89093" name="Rectangle 5"/>
          <p:cNvSpPr>
            <a:spLocks noGrp="1" noChangeArrowheads="1"/>
          </p:cNvSpPr>
          <p:nvPr>
            <p:ph type="sldNum" sz="quarter" idx="3"/>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8EB8345B-54BF-4A27-8B79-F7D9A7E81939}" type="slidenum">
              <a:rPr lang="da-DK"/>
              <a:pPr/>
              <a:t>‹#›</a:t>
            </a:fld>
            <a:endParaRPr lang="da-DK"/>
          </a:p>
        </p:txBody>
      </p:sp>
    </p:spTree>
    <p:extLst>
      <p:ext uri="{BB962C8B-B14F-4D97-AF65-F5344CB8AC3E}">
        <p14:creationId xmlns:p14="http://schemas.microsoft.com/office/powerpoint/2010/main" val="3617590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Times New Roman" panose="02020603050405020304" pitchFamily="18" charset="0"/>
              </a:defRPr>
            </a:lvl1pPr>
          </a:lstStyle>
          <a:p>
            <a:endParaRPr lang="en-US"/>
          </a:p>
        </p:txBody>
      </p:sp>
      <p:sp>
        <p:nvSpPr>
          <p:cNvPr id="7171" name="Rectangle 3"/>
          <p:cNvSpPr>
            <a:spLocks noGrp="1" noChangeArrowheads="1"/>
          </p:cNvSpPr>
          <p:nvPr>
            <p:ph type="dt" idx="1"/>
          </p:nvPr>
        </p:nvSpPr>
        <p:spPr bwMode="auto">
          <a:xfrm>
            <a:off x="3779838"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Times New Roman" panose="02020603050405020304" pitchFamily="18" charset="0"/>
              </a:defRPr>
            </a:lvl1pPr>
          </a:lstStyle>
          <a:p>
            <a:endParaRPr lang="en-US"/>
          </a:p>
        </p:txBody>
      </p:sp>
      <p:sp>
        <p:nvSpPr>
          <p:cNvPr id="5124" name="Rectangle 4"/>
          <p:cNvSpPr>
            <a:spLocks noGrp="1" noRot="1" noChangeAspect="1" noChangeArrowheads="1" noTextEdit="1"/>
          </p:cNvSpPr>
          <p:nvPr>
            <p:ph type="sldImg" idx="2"/>
          </p:nvPr>
        </p:nvSpPr>
        <p:spPr bwMode="auto">
          <a:xfrm>
            <a:off x="8540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889000" y="4714875"/>
            <a:ext cx="48910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noProof="0" smtClean="0"/>
              <a:t>Klik for at redigere teksttypografierne i masteren</a:t>
            </a:r>
          </a:p>
          <a:p>
            <a:pPr lvl="1"/>
            <a:r>
              <a:rPr lang="da-DK" noProof="0" smtClean="0"/>
              <a:t>Andet niveau</a:t>
            </a:r>
          </a:p>
          <a:p>
            <a:pPr lvl="2"/>
            <a:r>
              <a:rPr lang="da-DK" noProof="0" smtClean="0"/>
              <a:t>Tredje niveau</a:t>
            </a:r>
          </a:p>
          <a:p>
            <a:pPr lvl="3"/>
            <a:r>
              <a:rPr lang="da-DK" noProof="0" smtClean="0"/>
              <a:t>Fjerde niveau</a:t>
            </a:r>
          </a:p>
          <a:p>
            <a:pPr lvl="4"/>
            <a:r>
              <a:rPr lang="da-DK" noProof="0" smtClean="0"/>
              <a:t>Femte niveau</a:t>
            </a:r>
          </a:p>
        </p:txBody>
      </p:sp>
      <p:sp>
        <p:nvSpPr>
          <p:cNvPr id="7174" name="Rectangle 6"/>
          <p:cNvSpPr>
            <a:spLocks noGrp="1" noChangeArrowheads="1"/>
          </p:cNvSpPr>
          <p:nvPr>
            <p:ph type="ftr" sz="quarter" idx="4"/>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Times New Roman" panose="02020603050405020304" pitchFamily="18" charset="0"/>
              </a:defRPr>
            </a:lvl1pPr>
          </a:lstStyle>
          <a:p>
            <a:endParaRPr lang="en-US"/>
          </a:p>
        </p:txBody>
      </p:sp>
      <p:sp>
        <p:nvSpPr>
          <p:cNvPr id="7175" name="Rectangle 7"/>
          <p:cNvSpPr>
            <a:spLocks noGrp="1" noChangeArrowheads="1"/>
          </p:cNvSpPr>
          <p:nvPr>
            <p:ph type="sldNum" sz="quarter" idx="5"/>
          </p:nvPr>
        </p:nvSpPr>
        <p:spPr bwMode="auto">
          <a:xfrm>
            <a:off x="3779838"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solidFill>
                  <a:schemeClr val="tx1"/>
                </a:solidFill>
                <a:latin typeface="Times New Roman" panose="02020603050405020304" pitchFamily="18" charset="0"/>
              </a:defRPr>
            </a:lvl1pPr>
          </a:lstStyle>
          <a:p>
            <a:fld id="{DFCBEC95-C2CB-41E6-A062-DB749116ACB3}" type="slidenum">
              <a:rPr lang="da-DK"/>
              <a:pPr/>
              <a:t>‹#›</a:t>
            </a:fld>
            <a:endParaRPr lang="da-DK"/>
          </a:p>
        </p:txBody>
      </p:sp>
    </p:spTree>
    <p:extLst>
      <p:ext uri="{BB962C8B-B14F-4D97-AF65-F5344CB8AC3E}">
        <p14:creationId xmlns:p14="http://schemas.microsoft.com/office/powerpoint/2010/main" val="33408741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_ENREF_20"/><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_ENREF_21"/></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_ENREF_20"/><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_ENREF_21"/></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panose="020B0604030504040204" pitchFamily="34" charset="0"/>
                <a:cs typeface="Times New Roman" panose="02020603050405020304" pitchFamily="18" charset="0"/>
              </a:defRPr>
            </a:lvl1pPr>
            <a:lvl2pPr marL="742950" indent="-285750" eaLnBrk="0" hangingPunct="0">
              <a:defRPr sz="1600" i="1">
                <a:solidFill>
                  <a:srgbClr val="6E6E6F"/>
                </a:solidFill>
                <a:latin typeface="Verdana" panose="020B0604030504040204" pitchFamily="34" charset="0"/>
                <a:cs typeface="Times New Roman" panose="02020603050405020304" pitchFamily="18" charset="0"/>
              </a:defRPr>
            </a:lvl2pPr>
            <a:lvl3pPr marL="1143000" indent="-228600" eaLnBrk="0" hangingPunct="0">
              <a:defRPr sz="1600" i="1">
                <a:solidFill>
                  <a:srgbClr val="6E6E6F"/>
                </a:solidFill>
                <a:latin typeface="Verdana" panose="020B0604030504040204" pitchFamily="34" charset="0"/>
                <a:cs typeface="Times New Roman" panose="02020603050405020304" pitchFamily="18" charset="0"/>
              </a:defRPr>
            </a:lvl3pPr>
            <a:lvl4pPr marL="1600200" indent="-228600" eaLnBrk="0" hangingPunct="0">
              <a:defRPr sz="1600" i="1">
                <a:solidFill>
                  <a:srgbClr val="6E6E6F"/>
                </a:solidFill>
                <a:latin typeface="Verdana" panose="020B0604030504040204" pitchFamily="34" charset="0"/>
                <a:cs typeface="Times New Roman" panose="02020603050405020304" pitchFamily="18" charset="0"/>
              </a:defRPr>
            </a:lvl4pPr>
            <a:lvl5pPr marL="2057400" indent="-228600" eaLnBrk="0" hangingPunct="0">
              <a:defRPr sz="1600" i="1">
                <a:solidFill>
                  <a:srgbClr val="6E6E6F"/>
                </a:solidFill>
                <a:latin typeface="Verdan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9pPr>
          </a:lstStyle>
          <a:p>
            <a:pPr eaLnBrk="1" hangingPunct="1"/>
            <a:fld id="{14E99323-99E1-479A-842D-1181CB67B4F5}" type="slidenum">
              <a:rPr lang="da-DK" sz="1200" i="0">
                <a:solidFill>
                  <a:schemeClr val="tx1"/>
                </a:solidFill>
                <a:latin typeface="Times New Roman" panose="02020603050405020304" pitchFamily="18" charset="0"/>
              </a:rPr>
              <a:pPr eaLnBrk="1" hangingPunct="1"/>
              <a:t>1</a:t>
            </a:fld>
            <a:endParaRPr lang="da-DK" sz="1200" i="0">
              <a:solidFill>
                <a:schemeClr val="tx1"/>
              </a:solidFill>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xfrm>
            <a:off x="847725" y="744538"/>
            <a:ext cx="3417888" cy="2563812"/>
          </a:xfrm>
          <a:ln/>
        </p:spPr>
      </p:sp>
      <p:sp>
        <p:nvSpPr>
          <p:cNvPr id="6148" name="Rectangle 3"/>
          <p:cNvSpPr>
            <a:spLocks noGrp="1" noChangeArrowheads="1"/>
          </p:cNvSpPr>
          <p:nvPr>
            <p:ph type="body" idx="1"/>
          </p:nvPr>
        </p:nvSpPr>
        <p:spPr>
          <a:xfrm>
            <a:off x="889000" y="3640138"/>
            <a:ext cx="4891088" cy="5541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z="1000" dirty="0" smtClean="0"/>
          </a:p>
        </p:txBody>
      </p:sp>
    </p:spTree>
    <p:extLst>
      <p:ext uri="{BB962C8B-B14F-4D97-AF65-F5344CB8AC3E}">
        <p14:creationId xmlns:p14="http://schemas.microsoft.com/office/powerpoint/2010/main" val="3019133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200" i="0" dirty="0" smtClean="0">
                <a:solidFill>
                  <a:srgbClr val="040404"/>
                </a:solidFill>
                <a:latin typeface="Arial" panose="020B0604020202020204" pitchFamily="34" charset="0"/>
                <a:cs typeface="Arial" panose="020B0604020202020204" pitchFamily="34" charset="0"/>
              </a:rPr>
              <a:t>For users, the enabling of a personal health monitoring service with Wiki-Health requires almost no knowledge about the computation. The user only needs to select the service from the data and models marketplace, configure the mappings of inputs and outputs (such as selecting the ECG data stream) to be used for the health monitoring service and enter the email address of the doctor for triggered alerts. </a:t>
            </a:r>
          </a:p>
          <a:p>
            <a:pPr marL="342900" indent="-342900">
              <a:buFont typeface="Arial" panose="020B0604020202020204" pitchFamily="34" charset="0"/>
              <a:buChar char="•"/>
            </a:pPr>
            <a:endParaRPr lang="en-GB" sz="12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1200" i="0" dirty="0">
              <a:solidFill>
                <a:srgbClr val="040404"/>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FCBEC95-C2CB-41E6-A062-DB749116ACB3}" type="slidenum">
              <a:rPr lang="da-DK" smtClean="0"/>
              <a:pPr/>
              <a:t>35</a:t>
            </a:fld>
            <a:endParaRPr lang="da-DK"/>
          </a:p>
        </p:txBody>
      </p:sp>
    </p:spTree>
    <p:extLst>
      <p:ext uri="{BB962C8B-B14F-4D97-AF65-F5344CB8AC3E}">
        <p14:creationId xmlns:p14="http://schemas.microsoft.com/office/powerpoint/2010/main" val="294592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1200" i="0" dirty="0" smtClean="0">
                <a:solidFill>
                  <a:srgbClr val="040404"/>
                </a:solidFill>
                <a:latin typeface="Arial" panose="020B0604020202020204" pitchFamily="34" charset="0"/>
                <a:cs typeface="Arial" panose="020B0604020202020204" pitchFamily="34" charset="0"/>
              </a:rPr>
              <a:t>For users, the enabling of a personal health monitoring service with Wiki-Health requires almost no knowledge about the computation. The user only needs to select the service from the data and models marketplace, configure the mappings of inputs and outputs (such as selecting the ECG data stream) to be used for the health monitoring service and enter the email address of the doctor for triggered alerts. </a:t>
            </a:r>
          </a:p>
          <a:p>
            <a:pPr marL="342900" indent="-342900">
              <a:buFont typeface="Arial" panose="020B0604020202020204" pitchFamily="34" charset="0"/>
              <a:buChar char="•"/>
            </a:pPr>
            <a:endParaRPr lang="en-GB" sz="12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1200" i="0" dirty="0">
              <a:solidFill>
                <a:srgbClr val="040404"/>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FCBEC95-C2CB-41E6-A062-DB749116ACB3}" type="slidenum">
              <a:rPr lang="da-DK" smtClean="0"/>
              <a:pPr/>
              <a:t>36</a:t>
            </a:fld>
            <a:endParaRPr lang="da-DK"/>
          </a:p>
        </p:txBody>
      </p:sp>
    </p:spTree>
    <p:extLst>
      <p:ext uri="{BB962C8B-B14F-4D97-AF65-F5344CB8AC3E}">
        <p14:creationId xmlns:p14="http://schemas.microsoft.com/office/powerpoint/2010/main" val="3609292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pitchFamily="34" charset="0"/>
                <a:cs typeface="Times New Roman" pitchFamily="18" charset="0"/>
              </a:defRPr>
            </a:lvl1pPr>
            <a:lvl2pPr marL="742950" indent="-285750"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eaLnBrk="1" hangingPunct="1"/>
            <a:fld id="{2CB2AC6D-3D7C-4059-B0FC-CB3F433EC2ED}" type="slidenum">
              <a:rPr lang="da-DK" sz="1200" i="0">
                <a:solidFill>
                  <a:schemeClr val="tx1"/>
                </a:solidFill>
                <a:latin typeface="Times New Roman" pitchFamily="18" charset="0"/>
              </a:rPr>
              <a:pPr eaLnBrk="1" hangingPunct="1"/>
              <a:t>37</a:t>
            </a:fld>
            <a:endParaRPr lang="da-DK" sz="1200" i="0">
              <a:solidFill>
                <a:schemeClr val="tx1"/>
              </a:solidFill>
              <a:latin typeface="Times New Roman"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Wiki-Health is a</a:t>
            </a:r>
            <a:r>
              <a:rPr lang="en-US" baseline="0" dirty="0" smtClean="0"/>
              <a:t> </a:t>
            </a:r>
            <a:r>
              <a:rPr lang="en-GB" dirty="0" smtClean="0"/>
              <a:t>cloud-based big data platform for health sensor data management. We introduced a new collaborative approach for health sensor data management that not only allows users to collect, label, tag, annotate, update and share sensor data, but also allow users to create, reuse and remix data analysis results and models.</a:t>
            </a:r>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i="0" kern="1200" dirty="0" smtClean="0">
                <a:solidFill>
                  <a:srgbClr val="040404"/>
                </a:solidFill>
                <a:latin typeface="Times New Roman" pitchFamily="18" charset="0"/>
                <a:ea typeface="+mn-ea"/>
                <a:cs typeface="+mn-cs"/>
              </a:rPr>
              <a:t>The positive performance of the approach is supported by the results obtained in the experimental trials and shows significant potential for real-world applications. </a:t>
            </a:r>
          </a:p>
          <a:p>
            <a:pPr eaLnBrk="1" hangingPunct="1"/>
            <a:endParaRPr lang="en-GB" dirty="0" smtClean="0"/>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GB" dirty="0" smtClean="0"/>
              <a:t>The approach we propose offers enterprises and the research community considerable advantage in combining existing technologies such as cloud computing, cloud storage and other tools in developing and extend our work towards a successful collaborative health sensor data management system.</a:t>
            </a:r>
          </a:p>
          <a:p>
            <a:pPr eaLnBrk="1" hangingPunct="1"/>
            <a:endParaRPr lang="en-GB" dirty="0" smtClean="0"/>
          </a:p>
        </p:txBody>
      </p:sp>
    </p:spTree>
    <p:extLst>
      <p:ext uri="{BB962C8B-B14F-4D97-AF65-F5344CB8AC3E}">
        <p14:creationId xmlns:p14="http://schemas.microsoft.com/office/powerpoint/2010/main" val="311247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panose="020B0604030504040204" pitchFamily="34" charset="0"/>
                <a:cs typeface="Times New Roman" panose="02020603050405020304" pitchFamily="18" charset="0"/>
              </a:defRPr>
            </a:lvl1pPr>
            <a:lvl2pPr marL="742950" indent="-285750" eaLnBrk="0" hangingPunct="0">
              <a:defRPr sz="1600" i="1">
                <a:solidFill>
                  <a:srgbClr val="6E6E6F"/>
                </a:solidFill>
                <a:latin typeface="Verdana" panose="020B0604030504040204" pitchFamily="34" charset="0"/>
                <a:cs typeface="Times New Roman" panose="02020603050405020304" pitchFamily="18" charset="0"/>
              </a:defRPr>
            </a:lvl2pPr>
            <a:lvl3pPr marL="1143000" indent="-228600" eaLnBrk="0" hangingPunct="0">
              <a:defRPr sz="1600" i="1">
                <a:solidFill>
                  <a:srgbClr val="6E6E6F"/>
                </a:solidFill>
                <a:latin typeface="Verdana" panose="020B0604030504040204" pitchFamily="34" charset="0"/>
                <a:cs typeface="Times New Roman" panose="02020603050405020304" pitchFamily="18" charset="0"/>
              </a:defRPr>
            </a:lvl3pPr>
            <a:lvl4pPr marL="1600200" indent="-228600" eaLnBrk="0" hangingPunct="0">
              <a:defRPr sz="1600" i="1">
                <a:solidFill>
                  <a:srgbClr val="6E6E6F"/>
                </a:solidFill>
                <a:latin typeface="Verdana" panose="020B0604030504040204" pitchFamily="34" charset="0"/>
                <a:cs typeface="Times New Roman" panose="02020603050405020304" pitchFamily="18" charset="0"/>
              </a:defRPr>
            </a:lvl4pPr>
            <a:lvl5pPr marL="2057400" indent="-228600" eaLnBrk="0" hangingPunct="0">
              <a:defRPr sz="1600" i="1">
                <a:solidFill>
                  <a:srgbClr val="6E6E6F"/>
                </a:solidFill>
                <a:latin typeface="Verdan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9pPr>
          </a:lstStyle>
          <a:p>
            <a:pPr eaLnBrk="1" hangingPunct="1"/>
            <a:fld id="{C293D449-87D5-435D-8E46-BEB14EDF4FA4}" type="slidenum">
              <a:rPr lang="da-DK" sz="1200" i="0">
                <a:solidFill>
                  <a:schemeClr val="tx1"/>
                </a:solidFill>
                <a:latin typeface="Times New Roman" panose="02020603050405020304" pitchFamily="18" charset="0"/>
              </a:rPr>
              <a:pPr eaLnBrk="1" hangingPunct="1"/>
              <a:t>3</a:t>
            </a:fld>
            <a:endParaRPr lang="da-DK" sz="1200" i="0">
              <a:solidFill>
                <a:schemeClr val="tx1"/>
              </a:solidFill>
              <a:latin typeface="Times New Roman" panose="02020603050405020304" pitchFamily="18"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p>
        </p:txBody>
      </p:sp>
    </p:spTree>
    <p:extLst>
      <p:ext uri="{BB962C8B-B14F-4D97-AF65-F5344CB8AC3E}">
        <p14:creationId xmlns:p14="http://schemas.microsoft.com/office/powerpoint/2010/main" val="429350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r>
              <a:rPr lang="en-US" sz="1200" i="0" dirty="0" smtClean="0">
                <a:latin typeface="Arial" panose="020B0604020202020204" pitchFamily="34" charset="0"/>
                <a:cs typeface="Arial" panose="020B0604020202020204" pitchFamily="34" charset="0"/>
              </a:rPr>
              <a:t>A big data infrastructure that supports not just storage and management of health sensor data, but also your “life”, “wellbeing” and all kinds of data that can reflect your health and fitness status. </a:t>
            </a:r>
          </a:p>
          <a:p>
            <a:pPr marL="285750" marR="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i="0" dirty="0" smtClean="0">
                <a:latin typeface="Arial" panose="020B0604020202020204" pitchFamily="34" charset="0"/>
                <a:cs typeface="Arial" panose="020B0604020202020204" pitchFamily="34" charset="0"/>
              </a:rPr>
              <a:t>An secured open environment, a place you can share your data to the ones you wanted at the given time and conditions, such as to your relatives, care givers and doctors</a:t>
            </a:r>
          </a:p>
          <a:p>
            <a:pPr marL="285750" marR="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i="0" dirty="0" smtClean="0">
                <a:latin typeface="Arial" panose="020B0604020202020204" pitchFamily="34" charset="0"/>
                <a:cs typeface="Arial" panose="020B0604020202020204" pitchFamily="34" charset="0"/>
              </a:rPr>
              <a:t>Data analysis tools and frameworks to support analysis your data and generate a set of personalized health assessment </a:t>
            </a:r>
          </a:p>
          <a:p>
            <a:pPr marL="285750" marR="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200" i="0" dirty="0" smtClean="0">
                <a:latin typeface="Arial" panose="020B0604020202020204" pitchFamily="34" charset="0"/>
                <a:cs typeface="Arial" panose="020B0604020202020204" pitchFamily="34" charset="0"/>
              </a:rPr>
              <a:t>To enable scientists, doctors and even yourself to explore more meaningful elements from long term monitoring on your daily activities, sleep patterns and body measurements.</a:t>
            </a:r>
            <a:endParaRPr lang="en-GB" sz="1200" i="0" dirty="0" smtClean="0">
              <a:latin typeface="Arial" panose="020B0604020202020204" pitchFamily="34" charset="0"/>
              <a:cs typeface="Arial" panose="020B0604020202020204" pitchFamily="34" charset="0"/>
            </a:endParaRPr>
          </a:p>
          <a:p>
            <a:pPr marL="285750" marR="0" indent="-285750"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sz="1200" i="0" dirty="0" smtClean="0">
              <a:latin typeface="Arial" panose="020B0604020202020204" pitchFamily="34" charset="0"/>
              <a:cs typeface="Arial" panose="020B0604020202020204" pitchFamily="34" charset="0"/>
            </a:endParaRPr>
          </a:p>
          <a:p>
            <a:pPr marL="285750" indent="-285750">
              <a:buFont typeface="Arial" pitchFamily="34" charset="0"/>
              <a:buChar char="•"/>
            </a:pPr>
            <a:endParaRPr lang="en-US" sz="1200" i="0" dirty="0" smtClean="0">
              <a:latin typeface="Arial" panose="020B0604020202020204" pitchFamily="34" charset="0"/>
              <a:cs typeface="Arial" panose="020B0604020202020204" pitchFamily="34" charset="0"/>
            </a:endParaRPr>
          </a:p>
          <a:p>
            <a:pPr marL="285750" indent="-285750">
              <a:buFont typeface="Arial" pitchFamily="34" charset="0"/>
              <a:buChar char="•"/>
            </a:pPr>
            <a:endParaRPr lang="en-US" sz="1200" i="0"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FCBEC95-C2CB-41E6-A062-DB749116ACB3}" type="slidenum">
              <a:rPr lang="da-DK" smtClean="0"/>
              <a:pPr/>
              <a:t>7</a:t>
            </a:fld>
            <a:endParaRPr lang="da-DK"/>
          </a:p>
        </p:txBody>
      </p:sp>
    </p:spTree>
    <p:extLst>
      <p:ext uri="{BB962C8B-B14F-4D97-AF65-F5344CB8AC3E}">
        <p14:creationId xmlns:p14="http://schemas.microsoft.com/office/powerpoint/2010/main" val="325662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9</a:t>
            </a:fld>
            <a:endParaRPr lang="da-DK"/>
          </a:p>
        </p:txBody>
      </p:sp>
    </p:spTree>
    <p:extLst>
      <p:ext uri="{BB962C8B-B14F-4D97-AF65-F5344CB8AC3E}">
        <p14:creationId xmlns:p14="http://schemas.microsoft.com/office/powerpoint/2010/main" val="264581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Times New Roman" pitchFamily="18" charset="0"/>
                <a:ea typeface="+mn-ea"/>
                <a:cs typeface="+mn-cs"/>
              </a:rPr>
              <a:t> Traditionally, a standard ECG screening records the electrical activity of your heart for only a few minutes and the procedure is carried out in a hospital. When symptoms persist and a definitive diagnosis cannot be determined using a standard ECG, a </a:t>
            </a:r>
            <a:r>
              <a:rPr lang="en-GB" sz="1200" kern="1200" dirty="0" err="1" smtClean="0">
                <a:solidFill>
                  <a:schemeClr val="tx1"/>
                </a:solidFill>
                <a:effectLst/>
                <a:latin typeface="Times New Roman" pitchFamily="18" charset="0"/>
                <a:ea typeface="+mn-ea"/>
                <a:cs typeface="+mn-cs"/>
              </a:rPr>
              <a:t>Holter</a:t>
            </a:r>
            <a:r>
              <a:rPr lang="en-GB" sz="1200" kern="1200" dirty="0" smtClean="0">
                <a:solidFill>
                  <a:schemeClr val="tx1"/>
                </a:solidFill>
                <a:effectLst/>
                <a:latin typeface="Times New Roman" pitchFamily="18" charset="0"/>
                <a:ea typeface="+mn-ea"/>
                <a:cs typeface="+mn-cs"/>
              </a:rPr>
              <a:t> monitor––a small, battery-operated wearable device that tracks the patient’s heart rhythms—will be used to record 24 to 48 hours of ECG signals. Patients then return the monitors to their doctors. Efforts are being made to enable remote monitoring of such ECG-monitoring systems. For example, the </a:t>
            </a:r>
            <a:r>
              <a:rPr lang="en-GB" sz="1200" kern="1200" dirty="0" err="1" smtClean="0">
                <a:solidFill>
                  <a:schemeClr val="tx1"/>
                </a:solidFill>
                <a:effectLst/>
                <a:latin typeface="Times New Roman" pitchFamily="18" charset="0"/>
                <a:ea typeface="+mn-ea"/>
                <a:cs typeface="+mn-cs"/>
              </a:rPr>
              <a:t>AliveCor</a:t>
            </a:r>
            <a:r>
              <a:rPr lang="en-GB" sz="1200" kern="1200" dirty="0" smtClean="0">
                <a:solidFill>
                  <a:schemeClr val="tx1"/>
                </a:solidFill>
                <a:effectLst/>
                <a:latin typeface="Times New Roman" pitchFamily="18" charset="0"/>
                <a:ea typeface="+mn-ea"/>
                <a:cs typeface="+mn-cs"/>
              </a:rPr>
              <a:t> device [</a:t>
            </a:r>
            <a:r>
              <a:rPr lang="en-GB" sz="1200" u="none" strike="noStrike" kern="1200" dirty="0" smtClean="0">
                <a:solidFill>
                  <a:schemeClr val="tx1"/>
                </a:solidFill>
                <a:effectLst/>
                <a:latin typeface="Times New Roman" pitchFamily="18" charset="0"/>
                <a:ea typeface="+mn-ea"/>
                <a:cs typeface="+mn-cs"/>
                <a:hlinkClick r:id="rId3" action="ppaction://hlinkfile" tooltip=",  #222"/>
              </a:rPr>
              <a:t>20</a:t>
            </a:r>
            <a:r>
              <a:rPr lang="en-GB" sz="1200" kern="1200" dirty="0" smtClean="0">
                <a:solidFill>
                  <a:schemeClr val="tx1"/>
                </a:solidFill>
                <a:effectLst/>
                <a:latin typeface="Times New Roman" pitchFamily="18" charset="0"/>
                <a:ea typeface="+mn-ea"/>
                <a:cs typeface="+mn-cs"/>
              </a:rPr>
              <a:t>, </a:t>
            </a:r>
            <a:r>
              <a:rPr lang="en-GB" sz="1200" u="none" strike="noStrike" kern="1200" dirty="0" smtClean="0">
                <a:solidFill>
                  <a:schemeClr val="tx1"/>
                </a:solidFill>
                <a:effectLst/>
                <a:latin typeface="Times New Roman" pitchFamily="18" charset="0"/>
                <a:ea typeface="+mn-ea"/>
                <a:cs typeface="+mn-cs"/>
                <a:hlinkClick r:id="rId4" action="ppaction://hlinkfile" tooltip="Volgman, 2014 #221"/>
              </a:rPr>
              <a:t>21</a:t>
            </a:r>
            <a:r>
              <a:rPr lang="en-GB" sz="1200" kern="1200" dirty="0" smtClean="0">
                <a:solidFill>
                  <a:schemeClr val="tx1"/>
                </a:solidFill>
                <a:effectLst/>
                <a:latin typeface="Times New Roman" pitchFamily="18" charset="0"/>
                <a:ea typeface="+mn-ea"/>
                <a:cs typeface="+mn-cs"/>
              </a:rPr>
              <a:t>] is one of a growing number of health sensors that not only allow users to record and view medical grade single-channel ECG signals on a smartphone/tablet, but also to upload and share their recordings directly with their physicians or cardiologists through the internet. </a:t>
            </a:r>
          </a:p>
          <a:p>
            <a:r>
              <a:rPr lang="en-GB" sz="1200" kern="1200" dirty="0" smtClean="0">
                <a:solidFill>
                  <a:schemeClr val="tx1"/>
                </a:solidFill>
                <a:effectLst/>
                <a:latin typeface="Times New Roman" pitchFamily="18" charset="0"/>
                <a:ea typeface="+mn-ea"/>
                <a:cs typeface="+mn-cs"/>
              </a:rPr>
              <a:t>The QRS complex is one of the most key information components extracted from a patient’s overall ECG signals to help doctors in diagnosing and tracking the change. The QRS complex is a specific sequence of deflections seen on a printout of typical ECG signals. It represents the depolarization of the right and left ventricles of the human heart. Normally the heart beats in a regular and rhythmic way producing a P wave, a QRS complex and a T wave.  These waves are useful in helping doctors and health professionals diagnose cardiovascular problems, identify abnormal levels of specific minerals in the blood, and observe the effects of drugs used to regulate the heart.</a:t>
            </a:r>
          </a:p>
          <a:p>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26</a:t>
            </a:fld>
            <a:endParaRPr lang="da-DK"/>
          </a:p>
        </p:txBody>
      </p:sp>
    </p:spTree>
    <p:extLst>
      <p:ext uri="{BB962C8B-B14F-4D97-AF65-F5344CB8AC3E}">
        <p14:creationId xmlns:p14="http://schemas.microsoft.com/office/powerpoint/2010/main" val="351313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Times New Roman" pitchFamily="18" charset="0"/>
                <a:ea typeface="+mn-ea"/>
                <a:cs typeface="+mn-cs"/>
              </a:rPr>
              <a:t>Different from classical SVM, it uses two classes for training. OCSVM only requires data from one class in the training stage and is able to classify if newly encountered data belong to the same class or not. Therefore, it is used for detecting personal abnormal or unusual beats. </a:t>
            </a:r>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31</a:t>
            </a:fld>
            <a:endParaRPr lang="da-DK"/>
          </a:p>
        </p:txBody>
      </p:sp>
    </p:spTree>
    <p:extLst>
      <p:ext uri="{BB962C8B-B14F-4D97-AF65-F5344CB8AC3E}">
        <p14:creationId xmlns:p14="http://schemas.microsoft.com/office/powerpoint/2010/main" val="255461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Constructs a cluster of weighted </a:t>
            </a:r>
            <a:r>
              <a:rPr lang="en-GB" sz="2400" i="0" dirty="0" err="1" smtClean="0">
                <a:solidFill>
                  <a:srgbClr val="040404"/>
                </a:solidFill>
                <a:latin typeface="Arial" panose="020B0604020202020204" pitchFamily="34" charset="0"/>
                <a:cs typeface="Arial" panose="020B0604020202020204" pitchFamily="34" charset="0"/>
              </a:rPr>
              <a:t>classfiers</a:t>
            </a:r>
            <a:endParaRPr lang="en-GB" sz="24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Instead of re-training one model with all the existing data, ALA adds new classifiers that are trained using only the new data, and updates the weights of classifiers based on the previous prediction results, i.e. feedbacks from doctors. The prediction is accomplished by taking the votes from all the available classifiers from the cluster.  </a:t>
            </a:r>
          </a:p>
          <a:p>
            <a:pPr marL="1257300" lvl="2" indent="-342900">
              <a:buFont typeface="Wingdings" panose="05000000000000000000" pitchFamily="2" charset="2"/>
              <a:buChar char="§"/>
            </a:pPr>
            <a:endParaRPr lang="en-GB" sz="24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400" i="0" dirty="0" smtClean="0">
              <a:solidFill>
                <a:srgbClr val="040404"/>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32</a:t>
            </a:fld>
            <a:endParaRPr lang="da-DK"/>
          </a:p>
        </p:txBody>
      </p:sp>
    </p:spTree>
    <p:extLst>
      <p:ext uri="{BB962C8B-B14F-4D97-AF65-F5344CB8AC3E}">
        <p14:creationId xmlns:p14="http://schemas.microsoft.com/office/powerpoint/2010/main" val="567068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Constructs a cluster of weighted </a:t>
            </a:r>
            <a:r>
              <a:rPr lang="en-GB" sz="2400" i="0" dirty="0" err="1" smtClean="0">
                <a:solidFill>
                  <a:srgbClr val="040404"/>
                </a:solidFill>
                <a:latin typeface="Arial" panose="020B0604020202020204" pitchFamily="34" charset="0"/>
                <a:cs typeface="Arial" panose="020B0604020202020204" pitchFamily="34" charset="0"/>
              </a:rPr>
              <a:t>classfiers</a:t>
            </a:r>
            <a:endParaRPr lang="en-GB" sz="24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Instead of re-training one model with all the existing data, ALA adds new classifiers that are trained using only the new data, and updates the weights of classifiers based on the previous prediction results, i.e. feedbacks from doctors. The prediction is accomplished by taking the votes from all the available classifiers from the cluster.  </a:t>
            </a:r>
          </a:p>
          <a:p>
            <a:pPr marL="1257300" lvl="2" indent="-342900">
              <a:buFont typeface="Wingdings" panose="05000000000000000000" pitchFamily="2" charset="2"/>
              <a:buChar char="§"/>
            </a:pPr>
            <a:endParaRPr lang="en-GB" sz="24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400" i="0" dirty="0" smtClean="0">
              <a:solidFill>
                <a:srgbClr val="040404"/>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33</a:t>
            </a:fld>
            <a:endParaRPr lang="da-DK"/>
          </a:p>
        </p:txBody>
      </p:sp>
    </p:spTree>
    <p:extLst>
      <p:ext uri="{BB962C8B-B14F-4D97-AF65-F5344CB8AC3E}">
        <p14:creationId xmlns:p14="http://schemas.microsoft.com/office/powerpoint/2010/main" val="3575519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Times New Roman" pitchFamily="18" charset="0"/>
                <a:ea typeface="+mn-ea"/>
                <a:cs typeface="+mn-cs"/>
              </a:rPr>
              <a:t> Traditionally, a standard ECG screening records the electrical activity of your heart for only a few minutes and the procedure is carried out in a hospital. When symptoms persist and a definitive diagnosis cannot be determined using a standard ECG, a </a:t>
            </a:r>
            <a:r>
              <a:rPr lang="en-GB" sz="1200" kern="1200" dirty="0" err="1" smtClean="0">
                <a:solidFill>
                  <a:schemeClr val="tx1"/>
                </a:solidFill>
                <a:effectLst/>
                <a:latin typeface="Times New Roman" pitchFamily="18" charset="0"/>
                <a:ea typeface="+mn-ea"/>
                <a:cs typeface="+mn-cs"/>
              </a:rPr>
              <a:t>Holter</a:t>
            </a:r>
            <a:r>
              <a:rPr lang="en-GB" sz="1200" kern="1200" dirty="0" smtClean="0">
                <a:solidFill>
                  <a:schemeClr val="tx1"/>
                </a:solidFill>
                <a:effectLst/>
                <a:latin typeface="Times New Roman" pitchFamily="18" charset="0"/>
                <a:ea typeface="+mn-ea"/>
                <a:cs typeface="+mn-cs"/>
              </a:rPr>
              <a:t> monitor––a small, battery-operated wearable device that tracks the patient’s heart rhythms—will be used to record 24 to 48 hours of ECG signals. Patients then return the monitors to their doctors. Efforts are being made to enable remote monitoring of such ECG-monitoring systems. For example, the </a:t>
            </a:r>
            <a:r>
              <a:rPr lang="en-GB" sz="1200" kern="1200" dirty="0" err="1" smtClean="0">
                <a:solidFill>
                  <a:schemeClr val="tx1"/>
                </a:solidFill>
                <a:effectLst/>
                <a:latin typeface="Times New Roman" pitchFamily="18" charset="0"/>
                <a:ea typeface="+mn-ea"/>
                <a:cs typeface="+mn-cs"/>
              </a:rPr>
              <a:t>AliveCor</a:t>
            </a:r>
            <a:r>
              <a:rPr lang="en-GB" sz="1200" kern="1200" dirty="0" smtClean="0">
                <a:solidFill>
                  <a:schemeClr val="tx1"/>
                </a:solidFill>
                <a:effectLst/>
                <a:latin typeface="Times New Roman" pitchFamily="18" charset="0"/>
                <a:ea typeface="+mn-ea"/>
                <a:cs typeface="+mn-cs"/>
              </a:rPr>
              <a:t> device [</a:t>
            </a:r>
            <a:r>
              <a:rPr lang="en-GB" sz="1200" u="none" strike="noStrike" kern="1200" dirty="0" smtClean="0">
                <a:solidFill>
                  <a:schemeClr val="tx1"/>
                </a:solidFill>
                <a:effectLst/>
                <a:latin typeface="Times New Roman" pitchFamily="18" charset="0"/>
                <a:ea typeface="+mn-ea"/>
                <a:cs typeface="+mn-cs"/>
                <a:hlinkClick r:id="rId3" action="ppaction://hlinkfile" tooltip=",  #222"/>
              </a:rPr>
              <a:t>20</a:t>
            </a:r>
            <a:r>
              <a:rPr lang="en-GB" sz="1200" kern="1200" dirty="0" smtClean="0">
                <a:solidFill>
                  <a:schemeClr val="tx1"/>
                </a:solidFill>
                <a:effectLst/>
                <a:latin typeface="Times New Roman" pitchFamily="18" charset="0"/>
                <a:ea typeface="+mn-ea"/>
                <a:cs typeface="+mn-cs"/>
              </a:rPr>
              <a:t>, </a:t>
            </a:r>
            <a:r>
              <a:rPr lang="en-GB" sz="1200" u="none" strike="noStrike" kern="1200" dirty="0" smtClean="0">
                <a:solidFill>
                  <a:schemeClr val="tx1"/>
                </a:solidFill>
                <a:effectLst/>
                <a:latin typeface="Times New Roman" pitchFamily="18" charset="0"/>
                <a:ea typeface="+mn-ea"/>
                <a:cs typeface="+mn-cs"/>
                <a:hlinkClick r:id="rId4" action="ppaction://hlinkfile" tooltip="Volgman, 2014 #221"/>
              </a:rPr>
              <a:t>21</a:t>
            </a:r>
            <a:r>
              <a:rPr lang="en-GB" sz="1200" kern="1200" dirty="0" smtClean="0">
                <a:solidFill>
                  <a:schemeClr val="tx1"/>
                </a:solidFill>
                <a:effectLst/>
                <a:latin typeface="Times New Roman" pitchFamily="18" charset="0"/>
                <a:ea typeface="+mn-ea"/>
                <a:cs typeface="+mn-cs"/>
              </a:rPr>
              <a:t>] is one of a growing number of health sensors that not only allow users to record and view medical grade single-channel ECG signals on a smartphone/tablet, but also to upload and share their recordings directly with their physicians or cardiologists through the internet. </a:t>
            </a:r>
          </a:p>
          <a:p>
            <a:r>
              <a:rPr lang="en-GB" sz="1200" kern="1200" dirty="0" smtClean="0">
                <a:solidFill>
                  <a:schemeClr val="tx1"/>
                </a:solidFill>
                <a:effectLst/>
                <a:latin typeface="Times New Roman" pitchFamily="18" charset="0"/>
                <a:ea typeface="+mn-ea"/>
                <a:cs typeface="+mn-cs"/>
              </a:rPr>
              <a:t>The QRS complex is one of the most key information components extracted from a patient’s overall ECG signals to help doctors in diagnosing and tracking the change. The QRS complex is a specific sequence of deflections seen on a printout of typical ECG signals. It represents the depolarization of the right and left ventricles of the human heart. Normally the heart beats in a regular and rhythmic way producing a P wave, a QRS complex and a T wave.  These waves are useful in helping doctors and health professionals diagnose cardiovascular problems, identify abnormal levels of specific minerals in the blood, and observe the effects of drugs used to regulate the heart.</a:t>
            </a:r>
          </a:p>
          <a:p>
            <a:endParaRPr lang="en-GB" dirty="0"/>
          </a:p>
        </p:txBody>
      </p:sp>
      <p:sp>
        <p:nvSpPr>
          <p:cNvPr id="4" name="Slide Number Placeholder 3"/>
          <p:cNvSpPr>
            <a:spLocks noGrp="1"/>
          </p:cNvSpPr>
          <p:nvPr>
            <p:ph type="sldNum" sz="quarter" idx="10"/>
          </p:nvPr>
        </p:nvSpPr>
        <p:spPr/>
        <p:txBody>
          <a:bodyPr/>
          <a:lstStyle/>
          <a:p>
            <a:fld id="{DFCBEC95-C2CB-41E6-A062-DB749116ACB3}" type="slidenum">
              <a:rPr lang="da-DK" smtClean="0"/>
              <a:pPr/>
              <a:t>34</a:t>
            </a:fld>
            <a:endParaRPr lang="da-DK"/>
          </a:p>
        </p:txBody>
      </p:sp>
    </p:spTree>
    <p:extLst>
      <p:ext uri="{BB962C8B-B14F-4D97-AF65-F5344CB8AC3E}">
        <p14:creationId xmlns:p14="http://schemas.microsoft.com/office/powerpoint/2010/main" val="2676784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descr="Front_Top_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P_Logo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200" y="152400"/>
            <a:ext cx="2514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userDrawn="1"/>
        </p:nvSpPr>
        <p:spPr bwMode="auto">
          <a:xfrm>
            <a:off x="857250" y="3429000"/>
            <a:ext cx="7524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i="1">
                <a:solidFill>
                  <a:srgbClr val="6E6E6F"/>
                </a:solidFill>
                <a:latin typeface="Verdana" panose="020B0604030504040204" pitchFamily="34" charset="0"/>
                <a:cs typeface="Times New Roman" panose="02020603050405020304" pitchFamily="18" charset="0"/>
              </a:defRPr>
            </a:lvl1pPr>
            <a:lvl2pPr marL="742950" indent="-285750" eaLnBrk="0" hangingPunct="0">
              <a:defRPr sz="1600" i="1">
                <a:solidFill>
                  <a:srgbClr val="6E6E6F"/>
                </a:solidFill>
                <a:latin typeface="Verdana" panose="020B0604030504040204" pitchFamily="34" charset="0"/>
                <a:cs typeface="Times New Roman" panose="02020603050405020304" pitchFamily="18" charset="0"/>
              </a:defRPr>
            </a:lvl2pPr>
            <a:lvl3pPr marL="1143000" indent="-228600" eaLnBrk="0" hangingPunct="0">
              <a:defRPr sz="1600" i="1">
                <a:solidFill>
                  <a:srgbClr val="6E6E6F"/>
                </a:solidFill>
                <a:latin typeface="Verdana" panose="020B0604030504040204" pitchFamily="34" charset="0"/>
                <a:cs typeface="Times New Roman" panose="02020603050405020304" pitchFamily="18" charset="0"/>
              </a:defRPr>
            </a:lvl3pPr>
            <a:lvl4pPr marL="1600200" indent="-228600" eaLnBrk="0" hangingPunct="0">
              <a:defRPr sz="1600" i="1">
                <a:solidFill>
                  <a:srgbClr val="6E6E6F"/>
                </a:solidFill>
                <a:latin typeface="Verdana" panose="020B0604030504040204" pitchFamily="34" charset="0"/>
                <a:cs typeface="Times New Roman" panose="02020603050405020304" pitchFamily="18" charset="0"/>
              </a:defRPr>
            </a:lvl4pPr>
            <a:lvl5pPr marL="2057400" indent="-228600" eaLnBrk="0" hangingPunct="0">
              <a:defRPr sz="1600" i="1">
                <a:solidFill>
                  <a:srgbClr val="6E6E6F"/>
                </a:solidFill>
                <a:latin typeface="Verdan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9pPr>
          </a:lstStyle>
          <a:p>
            <a:pPr eaLnBrk="1" hangingPunct="1"/>
            <a:endParaRPr lang="en-US" sz="3900" i="0">
              <a:solidFill>
                <a:srgbClr val="C51538"/>
              </a:solidFill>
              <a:latin typeface="Impact" panose="020B0806030902050204" pitchFamily="34" charset="0"/>
            </a:endParaRPr>
          </a:p>
        </p:txBody>
      </p:sp>
      <p:sp>
        <p:nvSpPr>
          <p:cNvPr id="10244" name="Rectangle 4"/>
          <p:cNvSpPr>
            <a:spLocks noGrp="1" noChangeArrowheads="1"/>
          </p:cNvSpPr>
          <p:nvPr>
            <p:ph type="ctrTitle"/>
          </p:nvPr>
        </p:nvSpPr>
        <p:spPr>
          <a:xfrm>
            <a:off x="838200" y="2438400"/>
            <a:ext cx="7543800" cy="533400"/>
          </a:xfrm>
        </p:spPr>
        <p:txBody>
          <a:bodyPr anchor="t"/>
          <a:lstStyle>
            <a:lvl1pPr>
              <a:defRPr sz="3900"/>
            </a:lvl1pPr>
          </a:lstStyle>
          <a:p>
            <a:r>
              <a:rPr lang="da-DK"/>
              <a:t>Click to edit Master title style</a:t>
            </a:r>
          </a:p>
        </p:txBody>
      </p:sp>
      <p:sp>
        <p:nvSpPr>
          <p:cNvPr id="10250" name="Rectangle 10"/>
          <p:cNvSpPr>
            <a:spLocks noGrp="1" noChangeArrowheads="1"/>
          </p:cNvSpPr>
          <p:nvPr>
            <p:ph type="subTitle" sz="quarter" idx="1"/>
          </p:nvPr>
        </p:nvSpPr>
        <p:spPr>
          <a:xfrm>
            <a:off x="838200" y="5562600"/>
            <a:ext cx="7543800" cy="228600"/>
          </a:xfrm>
        </p:spPr>
        <p:txBody>
          <a:bodyPr/>
          <a:lstStyle>
            <a:lvl1pPr>
              <a:defRPr sz="1600"/>
            </a:lvl1pPr>
          </a:lstStyle>
          <a:p>
            <a:r>
              <a:rPr lang="da-DK"/>
              <a:t>Name of speaker</a:t>
            </a:r>
          </a:p>
        </p:txBody>
      </p:sp>
      <p:sp>
        <p:nvSpPr>
          <p:cNvPr id="7" name="Rectangle 9"/>
          <p:cNvSpPr>
            <a:spLocks noGrp="1" noChangeArrowheads="1"/>
          </p:cNvSpPr>
          <p:nvPr>
            <p:ph type="ftr" sz="quarter" idx="10"/>
          </p:nvPr>
        </p:nvSpPr>
        <p:spPr bwMode="auto">
          <a:xfrm>
            <a:off x="838200" y="6553200"/>
            <a:ext cx="7543800" cy="228600"/>
          </a:xfrm>
          <a:prstGeom prst="rect">
            <a:avLst/>
          </a:prstGeom>
          <a:ln>
            <a:miter lim="800000"/>
            <a:headEnd/>
            <a:tailEnd/>
          </a:ln>
        </p:spPr>
        <p:txBody>
          <a:bodyPr vert="horz" wrap="square" lIns="0" tIns="0" rIns="0" bIns="0" numCol="1" anchor="t" anchorCtr="0" compatLnSpc="1">
            <a:prstTxWarp prst="textNoShape">
              <a:avLst/>
            </a:prstTxWarp>
          </a:bodyPr>
          <a:lstStyle>
            <a:lvl1pPr>
              <a:defRPr sz="600" i="0">
                <a:solidFill>
                  <a:srgbClr val="6A6F77"/>
                </a:solidFill>
              </a:defRPr>
            </a:lvl1pPr>
          </a:lstStyle>
          <a:p>
            <a:pPr>
              <a:defRPr/>
            </a:pPr>
            <a:r>
              <a:rPr lang="da-DK"/>
              <a:t>sdfgafgafga</a:t>
            </a:r>
          </a:p>
        </p:txBody>
      </p:sp>
      <p:sp>
        <p:nvSpPr>
          <p:cNvPr id="8" name="Rectangle 11"/>
          <p:cNvSpPr>
            <a:spLocks noGrp="1" noChangeArrowheads="1"/>
          </p:cNvSpPr>
          <p:nvPr>
            <p:ph type="sldNum" sz="quarter" idx="11"/>
          </p:nvPr>
        </p:nvSpPr>
        <p:spPr bwMode="auto">
          <a:xfrm>
            <a:off x="8610600" y="6648450"/>
            <a:ext cx="419100" cy="152400"/>
          </a:xfrm>
          <a:prstGeom prst="rect">
            <a:avLst/>
          </a:prstGeom>
          <a:ln>
            <a:miter lim="800000"/>
            <a:headEnd/>
            <a:tailEnd/>
          </a:ln>
        </p:spPr>
        <p:txBody>
          <a:bodyPr vert="horz" wrap="square" lIns="0" tIns="0" rIns="0" bIns="0" numCol="1" anchor="t" anchorCtr="0" compatLnSpc="1">
            <a:prstTxWarp prst="textNoShape">
              <a:avLst/>
            </a:prstTxWarp>
          </a:bodyPr>
          <a:lstStyle>
            <a:lvl1pPr algn="r">
              <a:defRPr sz="600" i="0">
                <a:solidFill>
                  <a:schemeClr val="tx1"/>
                </a:solidFill>
              </a:defRPr>
            </a:lvl1pPr>
          </a:lstStyle>
          <a:p>
            <a:fld id="{8D5A19C1-2E8F-49D0-B8BE-CCF3C0FB5BAD}" type="slidenum">
              <a:rPr lang="da-DK"/>
              <a:pPr/>
              <a:t>‹#›</a:t>
            </a:fld>
            <a:endParaRPr lang="da-DK"/>
          </a:p>
        </p:txBody>
      </p:sp>
    </p:spTree>
    <p:extLst>
      <p:ext uri="{BB962C8B-B14F-4D97-AF65-F5344CB8AC3E}">
        <p14:creationId xmlns:p14="http://schemas.microsoft.com/office/powerpoint/2010/main" val="122082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180806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0"/>
            <a:ext cx="1885950" cy="57912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609600"/>
            <a:ext cx="550545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0786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543800" cy="638175"/>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838200" y="1943100"/>
            <a:ext cx="3695700" cy="4457700"/>
          </a:xfrm>
        </p:spPr>
        <p:txBody>
          <a:bodyPr/>
          <a:lstStyle>
            <a:lvl1pPr>
              <a:buFont typeface="Arial" pitchFamily="34" charset="0"/>
              <a:buNone/>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hart Placeholder 3"/>
          <p:cNvSpPr>
            <a:spLocks noGrp="1"/>
          </p:cNvSpPr>
          <p:nvPr>
            <p:ph type="chart" sz="half" idx="2"/>
          </p:nvPr>
        </p:nvSpPr>
        <p:spPr>
          <a:xfrm>
            <a:off x="4686300" y="1943100"/>
            <a:ext cx="3695700" cy="4457700"/>
          </a:xfrm>
        </p:spPr>
        <p:txBody>
          <a:bodyPr/>
          <a:lstStyle/>
          <a:p>
            <a:pPr lvl="0"/>
            <a:endParaRPr lang="en-GB" noProof="0" smtClean="0"/>
          </a:p>
        </p:txBody>
      </p:sp>
    </p:spTree>
    <p:extLst>
      <p:ext uri="{BB962C8B-B14F-4D97-AF65-F5344CB8AC3E}">
        <p14:creationId xmlns:p14="http://schemas.microsoft.com/office/powerpoint/2010/main" val="151038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75087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8190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943100"/>
            <a:ext cx="36957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109750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0697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676925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849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711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174625" indent="-174625">
              <a:buFont typeface="Arial" pitchFamily="34" charset="0"/>
              <a:buNone/>
              <a:tabLst/>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smtClean="0"/>
          </a:p>
        </p:txBody>
      </p:sp>
    </p:spTree>
    <p:extLst>
      <p:ext uri="{BB962C8B-B14F-4D97-AF65-F5344CB8AC3E}">
        <p14:creationId xmlns:p14="http://schemas.microsoft.com/office/powerpoint/2010/main" val="1258455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39" descr="Second_To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5"/>
          <p:cNvSpPr>
            <a:spLocks noGrp="1" noChangeArrowheads="1"/>
          </p:cNvSpPr>
          <p:nvPr>
            <p:ph type="title"/>
          </p:nvPr>
        </p:nvSpPr>
        <p:spPr bwMode="auto">
          <a:xfrm>
            <a:off x="838200" y="609600"/>
            <a:ext cx="7543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a-DK" smtClean="0"/>
              <a:t>Click to edit Master title style</a:t>
            </a:r>
          </a:p>
        </p:txBody>
      </p:sp>
      <p:sp>
        <p:nvSpPr>
          <p:cNvPr id="1028" name="Rectangle 26"/>
          <p:cNvSpPr>
            <a:spLocks noGrp="1" noChangeArrowheads="1"/>
          </p:cNvSpPr>
          <p:nvPr>
            <p:ph type="body" idx="1"/>
          </p:nvPr>
        </p:nvSpPr>
        <p:spPr bwMode="auto">
          <a:xfrm>
            <a:off x="838200" y="1943100"/>
            <a:ext cx="75438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p>
        </p:txBody>
      </p:sp>
      <p:pic>
        <p:nvPicPr>
          <p:cNvPr id="1029" name="Picture 40" descr="IMP_Logo_2Colou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38200" y="120650"/>
            <a:ext cx="152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51"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rtl="0" eaLnBrk="0" fontAlgn="base" hangingPunct="0">
        <a:spcBef>
          <a:spcPct val="0"/>
        </a:spcBef>
        <a:spcAft>
          <a:spcPct val="0"/>
        </a:spcAft>
        <a:defRPr sz="2600">
          <a:solidFill>
            <a:srgbClr val="C51538"/>
          </a:solidFill>
          <a:latin typeface="Impact" pitchFamily="34" charset="0"/>
          <a:ea typeface="+mj-ea"/>
          <a:cs typeface="+mj-cs"/>
        </a:defRPr>
      </a:lvl1pPr>
      <a:lvl2pPr algn="l" rtl="0" eaLnBrk="0" fontAlgn="base" hangingPunct="0">
        <a:spcBef>
          <a:spcPct val="0"/>
        </a:spcBef>
        <a:spcAft>
          <a:spcPct val="0"/>
        </a:spcAft>
        <a:defRPr sz="2600">
          <a:solidFill>
            <a:srgbClr val="C51538"/>
          </a:solidFill>
          <a:latin typeface="Impact" pitchFamily="34" charset="0"/>
        </a:defRPr>
      </a:lvl2pPr>
      <a:lvl3pPr algn="l" rtl="0" eaLnBrk="0" fontAlgn="base" hangingPunct="0">
        <a:spcBef>
          <a:spcPct val="0"/>
        </a:spcBef>
        <a:spcAft>
          <a:spcPct val="0"/>
        </a:spcAft>
        <a:defRPr sz="2600">
          <a:solidFill>
            <a:srgbClr val="C51538"/>
          </a:solidFill>
          <a:latin typeface="Impact" pitchFamily="34" charset="0"/>
        </a:defRPr>
      </a:lvl3pPr>
      <a:lvl4pPr algn="l" rtl="0" eaLnBrk="0" fontAlgn="base" hangingPunct="0">
        <a:spcBef>
          <a:spcPct val="0"/>
        </a:spcBef>
        <a:spcAft>
          <a:spcPct val="0"/>
        </a:spcAft>
        <a:defRPr sz="2600">
          <a:solidFill>
            <a:srgbClr val="C51538"/>
          </a:solidFill>
          <a:latin typeface="Impact" pitchFamily="34" charset="0"/>
        </a:defRPr>
      </a:lvl4pPr>
      <a:lvl5pPr algn="l" rtl="0" eaLnBrk="0" fontAlgn="base" hangingPunct="0">
        <a:spcBef>
          <a:spcPct val="0"/>
        </a:spcBef>
        <a:spcAft>
          <a:spcPct val="0"/>
        </a:spcAft>
        <a:defRPr sz="2600">
          <a:solidFill>
            <a:srgbClr val="C51538"/>
          </a:solidFill>
          <a:latin typeface="Impact" pitchFamily="34" charset="0"/>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p:titleStyle>
    <p:body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wikihealth.bigdatapro.org/" TargetMode="External"/><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wikihealth.bigdatapro.org/api/" TargetMode="Externa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8.jpeg"/><Relationship Id="rId5" Type="http://schemas.openxmlformats.org/officeDocument/2006/relationships/image" Target="../media/image23.png"/><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2.xml"/><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gif"/><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tiff"/><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noFill/>
        </p:spPr>
        <p:txBody>
          <a:bodyPr/>
          <a:lstStyle/>
          <a:p>
            <a:pPr eaLnBrk="1" hangingPunct="1"/>
            <a:r>
              <a:rPr lang="en-GB" dirty="0"/>
              <a:t>Wiki-Health: A Big Data Platform for Health Sensor Data Management</a:t>
            </a:r>
            <a:endParaRPr lang="en-GB" sz="3500" dirty="0" smtClean="0"/>
          </a:p>
        </p:txBody>
      </p:sp>
      <p:sp>
        <p:nvSpPr>
          <p:cNvPr id="3075" name="Rectangle 15"/>
          <p:cNvSpPr>
            <a:spLocks noGrp="1" noChangeArrowheads="1"/>
          </p:cNvSpPr>
          <p:nvPr>
            <p:ph type="subTitle" sz="quarter" idx="1"/>
          </p:nvPr>
        </p:nvSpPr>
        <p:spPr/>
        <p:txBody>
          <a:bodyPr/>
          <a:lstStyle/>
          <a:p>
            <a:pPr marL="0" indent="0" eaLnBrk="1" hangingPunct="1"/>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36712"/>
            <a:ext cx="8568952" cy="638175"/>
          </a:xfrm>
        </p:spPr>
        <p:txBody>
          <a:bodyPr/>
          <a:lstStyle/>
          <a:p>
            <a:r>
              <a:rPr lang="en-US" altLang="zh-CN" dirty="0"/>
              <a:t>Wiki-Health</a:t>
            </a:r>
            <a:r>
              <a:rPr lang="en-US" altLang="zh-CN" dirty="0" smtClean="0"/>
              <a:t/>
            </a:r>
            <a:br>
              <a:rPr lang="en-US" altLang="zh-CN" dirty="0" smtClean="0"/>
            </a:br>
            <a:r>
              <a:rPr lang="en-US" altLang="zh-CN" dirty="0" smtClean="0"/>
              <a:t>Unstructured and Semi-Structured Data </a:t>
            </a:r>
            <a:r>
              <a:rPr lang="en-US" altLang="zh-CN" dirty="0"/>
              <a:t>Management</a:t>
            </a:r>
            <a:endParaRPr lang="en-GB"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20" y="1999470"/>
            <a:ext cx="9171495" cy="3301738"/>
          </a:xfrm>
          <a:prstGeom prst="rect">
            <a:avLst/>
          </a:prstGeom>
          <a:noFill/>
        </p:spPr>
      </p:pic>
    </p:spTree>
    <p:extLst>
      <p:ext uri="{BB962C8B-B14F-4D97-AF65-F5344CB8AC3E}">
        <p14:creationId xmlns:p14="http://schemas.microsoft.com/office/powerpoint/2010/main" val="112956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560" y="764704"/>
            <a:ext cx="7543800" cy="638175"/>
          </a:xfrm>
        </p:spPr>
        <p:txBody>
          <a:bodyPr/>
          <a:lstStyle/>
          <a:p>
            <a:r>
              <a:rPr lang="en-US" altLang="zh-CN" dirty="0" smtClean="0"/>
              <a:t>Wiki-Health </a:t>
            </a:r>
            <a:r>
              <a:rPr lang="en-US" altLang="zh-CN" dirty="0"/>
              <a:t/>
            </a:r>
            <a:br>
              <a:rPr lang="en-US" altLang="zh-CN" dirty="0"/>
            </a:br>
            <a:r>
              <a:rPr lang="en-US" altLang="zh-CN" dirty="0"/>
              <a:t>Unstructured and Semi-Structured Data Management</a:t>
            </a:r>
            <a:endParaRPr lang="en-GB"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1" y="1556792"/>
            <a:ext cx="4121338" cy="3312368"/>
          </a:xfrm>
          <a:prstGeom prst="rect">
            <a:avLst/>
          </a:prstGeom>
          <a:noFill/>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2930" y="1484784"/>
            <a:ext cx="3557502" cy="3096344"/>
          </a:xfrm>
          <a:prstGeom prst="rect">
            <a:avLst/>
          </a:prstGeom>
          <a:noFill/>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4911891"/>
            <a:ext cx="3734590" cy="1901485"/>
          </a:xfrm>
          <a:prstGeom prst="rect">
            <a:avLst/>
          </a:prstGeom>
          <a:noFill/>
        </p:spPr>
      </p:pic>
      <p:pic>
        <p:nvPicPr>
          <p:cNvPr id="8" name="Picture 7"/>
          <p:cNvPicPr/>
          <p:nvPr/>
        </p:nvPicPr>
        <p:blipFill>
          <a:blip r:embed="rId5">
            <a:extLst>
              <a:ext uri="{28A0092B-C50C-407E-A947-70E740481C1C}">
                <a14:useLocalDpi xmlns:a14="http://schemas.microsoft.com/office/drawing/2010/main" val="0"/>
              </a:ext>
            </a:extLst>
          </a:blip>
          <a:srcRect/>
          <a:stretch>
            <a:fillRect/>
          </a:stretch>
        </p:blipFill>
        <p:spPr bwMode="auto">
          <a:xfrm>
            <a:off x="4790880" y="4653136"/>
            <a:ext cx="3885576" cy="2160240"/>
          </a:xfrm>
          <a:prstGeom prst="rect">
            <a:avLst/>
          </a:prstGeom>
          <a:noFill/>
          <a:ln>
            <a:solidFill>
              <a:schemeClr val="tx1">
                <a:lumMod val="50000"/>
              </a:schemeClr>
            </a:solidFill>
          </a:ln>
        </p:spPr>
      </p:pic>
    </p:spTree>
    <p:extLst>
      <p:ext uri="{BB962C8B-B14F-4D97-AF65-F5344CB8AC3E}">
        <p14:creationId xmlns:p14="http://schemas.microsoft.com/office/powerpoint/2010/main" val="3134031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558577"/>
            <a:ext cx="7543800" cy="638175"/>
          </a:xfrm>
        </p:spPr>
        <p:txBody>
          <a:bodyPr/>
          <a:lstStyle/>
          <a:p>
            <a:r>
              <a:rPr lang="en-US" dirty="0" smtClean="0"/>
              <a:t>Data Storage Structure</a:t>
            </a:r>
            <a:endParaRPr lang="en-GB"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852936"/>
            <a:ext cx="8140035" cy="3744416"/>
          </a:xfrm>
          <a:prstGeom prst="rect">
            <a:avLst/>
          </a:prstGeom>
          <a:noFill/>
        </p:spPr>
      </p:pic>
      <p:sp>
        <p:nvSpPr>
          <p:cNvPr id="8" name="Rectangle 7"/>
          <p:cNvSpPr/>
          <p:nvPr/>
        </p:nvSpPr>
        <p:spPr>
          <a:xfrm>
            <a:off x="323528" y="1628800"/>
            <a:ext cx="8820472" cy="1938992"/>
          </a:xfrm>
          <a:prstGeom prst="rect">
            <a:avLst/>
          </a:prstGeom>
        </p:spPr>
        <p:txBody>
          <a:bodyPr wrap="square">
            <a:spAutoFit/>
          </a:bodyPr>
          <a:lstStyle/>
          <a:p>
            <a:pPr marL="285750" indent="-285750">
              <a:lnSpc>
                <a:spcPct val="150000"/>
              </a:lnSpc>
              <a:buFont typeface="Arial" pitchFamily="34" charset="0"/>
              <a:buChar char="•"/>
            </a:pPr>
            <a:r>
              <a:rPr lang="en-US" sz="2000" i="0" dirty="0">
                <a:solidFill>
                  <a:srgbClr val="040404"/>
                </a:solidFill>
                <a:latin typeface="+mn-lt"/>
                <a:cs typeface="+mn-cs"/>
              </a:rPr>
              <a:t>Hybrid Data Storage: CACSS Cloud Storage and </a:t>
            </a:r>
            <a:r>
              <a:rPr lang="en-US" sz="2000" i="0" dirty="0" err="1">
                <a:solidFill>
                  <a:srgbClr val="040404"/>
                </a:solidFill>
                <a:latin typeface="+mn-lt"/>
                <a:cs typeface="+mn-cs"/>
              </a:rPr>
              <a:t>NoSQL</a:t>
            </a:r>
            <a:r>
              <a:rPr lang="en-US" sz="2000" i="0" dirty="0">
                <a:solidFill>
                  <a:srgbClr val="040404"/>
                </a:solidFill>
                <a:latin typeface="+mn-lt"/>
                <a:cs typeface="+mn-cs"/>
              </a:rPr>
              <a:t> database</a:t>
            </a:r>
          </a:p>
          <a:p>
            <a:pPr marL="285750" indent="-285750">
              <a:lnSpc>
                <a:spcPct val="150000"/>
              </a:lnSpc>
              <a:buFont typeface="Arial" pitchFamily="34" charset="0"/>
              <a:buChar char="•"/>
            </a:pPr>
            <a:r>
              <a:rPr lang="en-US" sz="2000" i="0" dirty="0" smtClean="0">
                <a:solidFill>
                  <a:srgbClr val="040404"/>
                </a:solidFill>
                <a:latin typeface="+mn-lt"/>
                <a:cs typeface="+mn-cs"/>
              </a:rPr>
              <a:t>Handle all kinds of </a:t>
            </a:r>
            <a:r>
              <a:rPr lang="en-US" altLang="zh-CN" sz="2000" i="0" dirty="0" smtClean="0">
                <a:solidFill>
                  <a:srgbClr val="040404"/>
                </a:solidFill>
                <a:latin typeface="+mn-lt"/>
                <a:cs typeface="+mn-cs"/>
              </a:rPr>
              <a:t>sensor data</a:t>
            </a:r>
            <a:endParaRPr lang="en-US" sz="2000" i="0" dirty="0">
              <a:solidFill>
                <a:srgbClr val="040404"/>
              </a:solidFill>
              <a:latin typeface="+mn-lt"/>
              <a:cs typeface="+mn-cs"/>
            </a:endParaRPr>
          </a:p>
          <a:p>
            <a:pPr marL="285750" indent="-285750">
              <a:lnSpc>
                <a:spcPct val="150000"/>
              </a:lnSpc>
              <a:buFont typeface="Arial" pitchFamily="34" charset="0"/>
              <a:buChar char="•"/>
            </a:pPr>
            <a:endParaRPr lang="en-US" sz="2000" i="0" dirty="0">
              <a:solidFill>
                <a:srgbClr val="040404"/>
              </a:solidFill>
              <a:latin typeface="+mn-lt"/>
              <a:cs typeface="+mn-cs"/>
            </a:endParaRPr>
          </a:p>
          <a:p>
            <a:pPr marL="285750" indent="-285750">
              <a:lnSpc>
                <a:spcPct val="150000"/>
              </a:lnSpc>
              <a:buFont typeface="Arial" pitchFamily="34" charset="0"/>
              <a:buChar char="•"/>
            </a:pPr>
            <a:endParaRPr lang="en-US" sz="2000" i="0" dirty="0">
              <a:solidFill>
                <a:srgbClr val="040404"/>
              </a:solidFill>
              <a:latin typeface="+mn-lt"/>
              <a:cs typeface="+mn-cs"/>
            </a:endParaRPr>
          </a:p>
        </p:txBody>
      </p:sp>
    </p:spTree>
    <p:extLst>
      <p:ext uri="{BB962C8B-B14F-4D97-AF65-F5344CB8AC3E}">
        <p14:creationId xmlns:p14="http://schemas.microsoft.com/office/powerpoint/2010/main" val="320422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7543800" cy="638175"/>
          </a:xfrm>
        </p:spPr>
        <p:txBody>
          <a:bodyPr/>
          <a:lstStyle/>
          <a:p>
            <a:r>
              <a:rPr lang="en-GB" dirty="0" smtClean="0"/>
              <a:t>Data Tagging and Labelling</a:t>
            </a:r>
            <a:endParaRPr lang="en-GB" dirty="0"/>
          </a:p>
        </p:txBody>
      </p:sp>
      <p:sp>
        <p:nvSpPr>
          <p:cNvPr id="6" name="Rectangle 5"/>
          <p:cNvSpPr/>
          <p:nvPr/>
        </p:nvSpPr>
        <p:spPr>
          <a:xfrm>
            <a:off x="179512" y="1542716"/>
            <a:ext cx="8064896" cy="3347840"/>
          </a:xfrm>
          <a:prstGeom prst="rect">
            <a:avLst/>
          </a:prstGeom>
        </p:spPr>
        <p:txBody>
          <a:bodyPr wrap="square">
            <a:spAutoFit/>
          </a:bodyPr>
          <a:lstStyle/>
          <a:p>
            <a:pPr marL="285750" indent="-285750">
              <a:lnSpc>
                <a:spcPct val="150000"/>
              </a:lnSpc>
              <a:buFont typeface="Arial" pitchFamily="34" charset="0"/>
              <a:buChar char="•"/>
            </a:pPr>
            <a:r>
              <a:rPr lang="en-GB" sz="2400" i="0" dirty="0">
                <a:solidFill>
                  <a:srgbClr val="040404"/>
                </a:solidFill>
                <a:latin typeface="Arial" panose="020B0604020202020204" pitchFamily="34" charset="0"/>
                <a:cs typeface="Arial" panose="020B0604020202020204" pitchFamily="34" charset="0"/>
              </a:rPr>
              <a:t>Support multiple channels data structure</a:t>
            </a:r>
          </a:p>
          <a:p>
            <a:pPr marL="285750" indent="-285750">
              <a:lnSpc>
                <a:spcPct val="150000"/>
              </a:lnSpc>
              <a:buFont typeface="Arial" pitchFamily="34" charset="0"/>
              <a:buChar char="•"/>
            </a:pPr>
            <a:r>
              <a:rPr lang="en-GB" sz="2400" i="0" dirty="0">
                <a:solidFill>
                  <a:srgbClr val="040404"/>
                </a:solidFill>
                <a:latin typeface="Arial" panose="020B0604020202020204" pitchFamily="34" charset="0"/>
                <a:cs typeface="Arial" panose="020B0604020202020204" pitchFamily="34" charset="0"/>
              </a:rPr>
              <a:t>Support tagging on particular region of the data stream</a:t>
            </a:r>
          </a:p>
          <a:p>
            <a:pPr marL="285750" indent="-285750">
              <a:lnSpc>
                <a:spcPct val="150000"/>
              </a:lnSpc>
              <a:buFont typeface="Arial" pitchFamily="34" charset="0"/>
              <a:buChar char="•"/>
            </a:pPr>
            <a:endParaRPr lang="en-US" sz="2400" i="0" dirty="0">
              <a:solidFill>
                <a:srgbClr val="040404"/>
              </a:solidFill>
              <a:latin typeface="Arial" panose="020B0604020202020204" pitchFamily="34" charset="0"/>
              <a:cs typeface="Arial" panose="020B0604020202020204" pitchFamily="34" charset="0"/>
            </a:endParaRPr>
          </a:p>
          <a:p>
            <a:pPr marL="285750" indent="-285750">
              <a:lnSpc>
                <a:spcPct val="150000"/>
              </a:lnSpc>
              <a:buFont typeface="Arial" pitchFamily="34" charset="0"/>
              <a:buChar char="•"/>
            </a:pPr>
            <a:endParaRPr lang="en-US" sz="2400" i="0" dirty="0">
              <a:solidFill>
                <a:srgbClr val="040404"/>
              </a:solidFill>
              <a:latin typeface="Arial" panose="020B0604020202020204" pitchFamily="34" charset="0"/>
              <a:cs typeface="Arial" panose="020B0604020202020204" pitchFamily="34" charset="0"/>
            </a:endParaRPr>
          </a:p>
          <a:p>
            <a:pPr marL="285750" indent="-285750">
              <a:lnSpc>
                <a:spcPct val="150000"/>
              </a:lnSpc>
              <a:buFont typeface="Arial" pitchFamily="34" charset="0"/>
              <a:buChar char="•"/>
            </a:pPr>
            <a:endParaRPr lang="en-US" sz="2400" i="0" dirty="0">
              <a:solidFill>
                <a:srgbClr val="040404"/>
              </a:solidFill>
              <a:latin typeface="Arial" panose="020B0604020202020204" pitchFamily="34" charset="0"/>
              <a:cs typeface="Arial" panose="020B0604020202020204" pitchFamily="34" charset="0"/>
            </a:endParaRPr>
          </a:p>
          <a:p>
            <a:pPr marL="285750" indent="-285750">
              <a:lnSpc>
                <a:spcPct val="150000"/>
              </a:lnSpc>
              <a:buFont typeface="Arial" pitchFamily="34" charset="0"/>
              <a:buChar char="•"/>
            </a:pPr>
            <a:endParaRPr lang="en-GB" sz="2400" i="0" dirty="0">
              <a:solidFill>
                <a:srgbClr val="040404"/>
              </a:solidFill>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695293"/>
            <a:ext cx="3528392" cy="120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bwMode="auto">
          <a:xfrm>
            <a:off x="4023914" y="5150933"/>
            <a:ext cx="576064" cy="289873"/>
          </a:xfrm>
          <a:prstGeom prst="rightArrow">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1" u="none" strike="noStrike" cap="none" normalizeH="0" baseline="0" smtClean="0">
              <a:ln>
                <a:noFill/>
              </a:ln>
              <a:solidFill>
                <a:srgbClr val="6E6E6F"/>
              </a:solidFill>
              <a:effectLst/>
              <a:latin typeface="Verdana" pitchFamily="34" charset="0"/>
              <a:cs typeface="Times New Roman" pitchFamily="18" charset="0"/>
            </a:endParaRPr>
          </a:p>
        </p:txBody>
      </p:sp>
      <mc:AlternateContent xmlns:mc="http://schemas.openxmlformats.org/markup-compatibility/2006" xmlns:a14="http://schemas.microsoft.com/office/drawing/2010/main">
        <mc:Choice Requires="a14">
          <p:sp>
            <p:nvSpPr>
              <p:cNvPr id="12" name="Rectangle 11"/>
              <p:cNvSpPr/>
              <p:nvPr/>
            </p:nvSpPr>
            <p:spPr>
              <a:xfrm>
                <a:off x="107504" y="5978829"/>
                <a:ext cx="5447144" cy="686855"/>
              </a:xfrm>
              <a:prstGeom prst="rect">
                <a:avLst/>
              </a:prstGeom>
            </p:spPr>
            <p:txBody>
              <a:bodyPr wrap="square">
                <a:spAutoFit/>
              </a:bodyPr>
              <a:lstStyle/>
              <a:p>
                <a:r>
                  <a:rPr lang="en-GB" sz="1200" dirty="0"/>
                  <a:t>t</a:t>
                </a:r>
                <a:r>
                  <a:rPr lang="en-GB" sz="1200" baseline="-25000" dirty="0"/>
                  <a:t>0</a:t>
                </a:r>
                <a14:m>
                  <m:oMath xmlns:m="http://schemas.openxmlformats.org/officeDocument/2006/math">
                    <m:d>
                      <m:dPr>
                        <m:ctrlPr>
                          <a:rPr lang="en-GB" sz="1200" i="1">
                            <a:latin typeface="Cambria Math" panose="02040503050406030204" pitchFamily="18" charset="0"/>
                          </a:rPr>
                        </m:ctrlPr>
                      </m:dPr>
                      <m:e>
                        <m:m>
                          <m:mPr>
                            <m:mcs>
                              <m:mc>
                                <m:mcPr>
                                  <m:count m:val="1"/>
                                  <m:mcJc m:val="center"/>
                                </m:mcPr>
                              </m:mc>
                            </m:mcs>
                            <m:ctrlPr>
                              <a:rPr lang="en-GB" sz="1200" i="1">
                                <a:latin typeface="Cambria Math" panose="02040503050406030204" pitchFamily="18" charset="0"/>
                              </a:rPr>
                            </m:ctrlPr>
                          </m:mPr>
                          <m:mr>
                            <m:e>
                              <m:r>
                                <a:rPr lang="en-GB" sz="1200">
                                  <a:latin typeface="Cambria Math"/>
                                </a:rPr>
                                <m:t>𝐻𝑎𝑝𝑝𝑦</m:t>
                              </m:r>
                            </m:e>
                          </m:mr>
                          <m:mr>
                            <m:e>
                              <m:r>
                                <a:rPr lang="en-GB" sz="1200">
                                  <a:latin typeface="Cambria Math"/>
                                </a:rPr>
                                <m:t>𝐹𝑜𝑐𝑢𝑠</m:t>
                              </m:r>
                            </m:e>
                          </m:mr>
                          <m:mr>
                            <m:e>
                              <m:r>
                                <a:rPr lang="en-GB" sz="1200">
                                  <a:latin typeface="Cambria Math"/>
                                </a:rPr>
                                <m:t>𝐸𝑥𝑖𝑡𝑖𝑛𝑔</m:t>
                              </m:r>
                            </m:e>
                          </m:mr>
                        </m:m>
                      </m:e>
                    </m:d>
                  </m:oMath>
                </a14:m>
                <a:r>
                  <a:rPr lang="en-GB" sz="1200" dirty="0"/>
                  <a:t>  t</a:t>
                </a:r>
                <a:r>
                  <a:rPr lang="en-GB" sz="1200" baseline="-25000" dirty="0"/>
                  <a:t>1</a:t>
                </a:r>
                <a14:m>
                  <m:oMath xmlns:m="http://schemas.openxmlformats.org/officeDocument/2006/math">
                    <m:d>
                      <m:dPr>
                        <m:ctrlPr>
                          <a:rPr lang="en-GB" sz="1200" i="1">
                            <a:latin typeface="Cambria Math" panose="02040503050406030204" pitchFamily="18" charset="0"/>
                          </a:rPr>
                        </m:ctrlPr>
                      </m:dPr>
                      <m:e>
                        <m:m>
                          <m:mPr>
                            <m:mcs>
                              <m:mc>
                                <m:mcPr>
                                  <m:count m:val="1"/>
                                  <m:mcJc m:val="center"/>
                                </m:mcPr>
                              </m:mc>
                            </m:mcs>
                            <m:ctrlPr>
                              <a:rPr lang="en-GB" sz="1200" i="1">
                                <a:latin typeface="Cambria Math" panose="02040503050406030204" pitchFamily="18" charset="0"/>
                              </a:rPr>
                            </m:ctrlPr>
                          </m:mPr>
                          <m:mr>
                            <m:e>
                              <m:r>
                                <a:rPr lang="en-GB" sz="1200">
                                  <a:latin typeface="Cambria Math"/>
                                </a:rPr>
                                <m:t>𝑇𝑒𝑛𝑠𝑒</m:t>
                              </m:r>
                            </m:e>
                          </m:mr>
                          <m:mr>
                            <m:e>
                              <m:r>
                                <a:rPr lang="en-GB" sz="1200">
                                  <a:latin typeface="Cambria Math"/>
                                </a:rPr>
                                <m:t>𝐹𝑜𝑐𝑢𝑠</m:t>
                              </m:r>
                            </m:e>
                          </m:mr>
                        </m:m>
                      </m:e>
                    </m:d>
                  </m:oMath>
                </a14:m>
                <a:r>
                  <a:rPr lang="en-GB" sz="1200" dirty="0"/>
                  <a:t>  t</a:t>
                </a:r>
                <a:r>
                  <a:rPr lang="en-GB" sz="1200" baseline="-25000" dirty="0"/>
                  <a:t>2</a:t>
                </a:r>
                <a14:m>
                  <m:oMath xmlns:m="http://schemas.openxmlformats.org/officeDocument/2006/math">
                    <m:d>
                      <m:dPr>
                        <m:ctrlPr>
                          <a:rPr lang="en-GB" sz="1200" i="1">
                            <a:latin typeface="Cambria Math" panose="02040503050406030204" pitchFamily="18" charset="0"/>
                          </a:rPr>
                        </m:ctrlPr>
                      </m:dPr>
                      <m:e>
                        <m:m>
                          <m:mPr>
                            <m:mcs>
                              <m:mc>
                                <m:mcPr>
                                  <m:count m:val="1"/>
                                  <m:mcJc m:val="center"/>
                                </m:mcPr>
                              </m:mc>
                            </m:mcs>
                            <m:ctrlPr>
                              <a:rPr lang="en-GB" sz="1200" i="1">
                                <a:latin typeface="Cambria Math" panose="02040503050406030204" pitchFamily="18" charset="0"/>
                              </a:rPr>
                            </m:ctrlPr>
                          </m:mPr>
                          <m:mr>
                            <m:e>
                              <m:r>
                                <m:rPr>
                                  <m:brk m:alnAt="7"/>
                                </m:rPr>
                                <a:rPr lang="en-GB" sz="1200">
                                  <a:latin typeface="Cambria Math"/>
                                </a:rPr>
                                <m:t>𝑆</m:t>
                              </m:r>
                              <m:r>
                                <a:rPr lang="en-GB" sz="1200">
                                  <a:latin typeface="Cambria Math"/>
                                </a:rPr>
                                <m:t>𝑐𝑎𝑟𝑒𝑑</m:t>
                              </m:r>
                            </m:e>
                          </m:mr>
                          <m:mr>
                            <m:e>
                              <m:r>
                                <a:rPr lang="en-GB" sz="1200">
                                  <a:latin typeface="Cambria Math"/>
                                </a:rPr>
                                <m:t>𝐸𝑥𝑖𝑡𝑖𝑛𝑔</m:t>
                              </m:r>
                            </m:e>
                          </m:mr>
                        </m:m>
                      </m:e>
                    </m:d>
                  </m:oMath>
                </a14:m>
                <a:r>
                  <a:rPr lang="en-GB" sz="1200" dirty="0"/>
                  <a:t> t</a:t>
                </a:r>
                <a:r>
                  <a:rPr lang="en-GB" sz="1200" baseline="-25000" dirty="0"/>
                  <a:t>3</a:t>
                </a:r>
                <a14:m>
                  <m:oMath xmlns:m="http://schemas.openxmlformats.org/officeDocument/2006/math">
                    <m:d>
                      <m:dPr>
                        <m:ctrlPr>
                          <a:rPr lang="en-GB" sz="1200" i="1">
                            <a:latin typeface="Cambria Math" panose="02040503050406030204" pitchFamily="18" charset="0"/>
                          </a:rPr>
                        </m:ctrlPr>
                      </m:dPr>
                      <m:e>
                        <m:m>
                          <m:mPr>
                            <m:mcs>
                              <m:mc>
                                <m:mcPr>
                                  <m:count m:val="1"/>
                                  <m:mcJc m:val="center"/>
                                </m:mcPr>
                              </m:mc>
                            </m:mcs>
                            <m:ctrlPr>
                              <a:rPr lang="en-GB" sz="1200" i="1">
                                <a:latin typeface="Cambria Math" panose="02040503050406030204" pitchFamily="18" charset="0"/>
                              </a:rPr>
                            </m:ctrlPr>
                          </m:mPr>
                          <m:mr>
                            <m:e>
                              <m:r>
                                <a:rPr lang="en-GB" sz="1200">
                                  <a:latin typeface="Cambria Math"/>
                                </a:rPr>
                                <m:t>𝑆𝑎𝑑</m:t>
                              </m:r>
                            </m:e>
                          </m:mr>
                          <m:mr>
                            <m:e>
                              <m:eqArr>
                                <m:eqArrPr>
                                  <m:ctrlPr>
                                    <a:rPr lang="en-GB" sz="1200" i="1">
                                      <a:latin typeface="Cambria Math" panose="02040503050406030204" pitchFamily="18" charset="0"/>
                                    </a:rPr>
                                  </m:ctrlPr>
                                </m:eqArrPr>
                                <m:e>
                                  <m:r>
                                    <a:rPr lang="en-GB" sz="1200">
                                      <a:latin typeface="Cambria Math"/>
                                    </a:rPr>
                                    <m:t>𝑇𝑖𝑟𝑒𝑑</m:t>
                                  </m:r>
                                </m:e>
                                <m:e>
                                  <m:r>
                                    <a:rPr lang="en-GB" sz="1200">
                                      <a:latin typeface="Cambria Math"/>
                                    </a:rPr>
                                    <m:t>𝑆𝑙𝑒𝑒𝑝𝑦</m:t>
                                  </m:r>
                                </m:e>
                              </m:eqArr>
                            </m:e>
                          </m:mr>
                        </m:m>
                      </m:e>
                    </m:d>
                  </m:oMath>
                </a14:m>
                <a:r>
                  <a:rPr lang="en-GB" sz="1200" dirty="0"/>
                  <a:t> …….</a:t>
                </a:r>
              </a:p>
            </p:txBody>
          </p:sp>
        </mc:Choice>
        <mc:Fallback xmlns="">
          <p:sp>
            <p:nvSpPr>
              <p:cNvPr id="12" name="Rectangle 11"/>
              <p:cNvSpPr>
                <a:spLocks noRot="1" noChangeAspect="1" noMove="1" noResize="1" noEditPoints="1" noAdjustHandles="1" noChangeArrowheads="1" noChangeShapeType="1" noTextEdit="1"/>
              </p:cNvSpPr>
              <p:nvPr/>
            </p:nvSpPr>
            <p:spPr>
              <a:xfrm>
                <a:off x="107504" y="5978829"/>
                <a:ext cx="5447144" cy="686855"/>
              </a:xfrm>
              <a:prstGeom prst="rect">
                <a:avLst/>
              </a:prstGeom>
              <a:blipFill rotWithShape="1">
                <a:blip r:embed="rId3"/>
                <a:stretch>
                  <a:fillRect l="-112"/>
                </a:stretch>
              </a:blipFill>
            </p:spPr>
            <p:txBody>
              <a:bodyPr/>
              <a:lstStyle/>
              <a:p>
                <a:r>
                  <a:rPr lang="en-GB">
                    <a:noFill/>
                  </a:rPr>
                  <a:t> </a:t>
                </a:r>
              </a:p>
            </p:txBody>
          </p:sp>
        </mc:Fallback>
      </mc:AlternateContent>
      <p:pic>
        <p:nvPicPr>
          <p:cNvPr id="13" name="Picture 12"/>
          <p:cNvPicPr>
            <a:picLocks noChangeAspect="1"/>
          </p:cNvPicPr>
          <p:nvPr/>
        </p:nvPicPr>
        <p:blipFill>
          <a:blip r:embed="rId4"/>
          <a:stretch>
            <a:fillRect/>
          </a:stretch>
        </p:blipFill>
        <p:spPr>
          <a:xfrm>
            <a:off x="4596135" y="2852648"/>
            <a:ext cx="4512369" cy="3816712"/>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92" y="2852936"/>
            <a:ext cx="1728192" cy="1698341"/>
          </a:xfrm>
          <a:prstGeom prst="rect">
            <a:avLst/>
          </a:prstGeom>
          <a:noFill/>
        </p:spPr>
      </p:pic>
    </p:spTree>
    <p:extLst>
      <p:ext uri="{BB962C8B-B14F-4D97-AF65-F5344CB8AC3E}">
        <p14:creationId xmlns:p14="http://schemas.microsoft.com/office/powerpoint/2010/main" val="3607396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76672"/>
            <a:ext cx="8856984" cy="638175"/>
          </a:xfrm>
        </p:spPr>
        <p:txBody>
          <a:bodyPr/>
          <a:lstStyle/>
          <a:p>
            <a:r>
              <a:rPr lang="en-GB" dirty="0" smtClean="0"/>
              <a:t>Wiki-Health Data Services</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1916832"/>
            <a:ext cx="9145016" cy="332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49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86569"/>
            <a:ext cx="8856984" cy="638175"/>
          </a:xfrm>
        </p:spPr>
        <p:txBody>
          <a:bodyPr/>
          <a:lstStyle/>
          <a:p>
            <a:r>
              <a:rPr lang="en-GB" sz="2400"/>
              <a:t>Wiki-Health Data Services</a:t>
            </a:r>
            <a:endParaRPr lang="en-GB" sz="2400" dirty="0"/>
          </a:p>
        </p:txBody>
      </p:sp>
      <p:sp>
        <p:nvSpPr>
          <p:cNvPr id="4" name="Rectangle 3"/>
          <p:cNvSpPr/>
          <p:nvPr/>
        </p:nvSpPr>
        <p:spPr>
          <a:xfrm>
            <a:off x="216024" y="1624732"/>
            <a:ext cx="8820472" cy="2308324"/>
          </a:xfrm>
          <a:prstGeom prst="rect">
            <a:avLst/>
          </a:prstGeom>
        </p:spPr>
        <p:txBody>
          <a:bodyPr wrap="square">
            <a:spAutoFit/>
          </a:bodyPr>
          <a:lstStyle/>
          <a:p>
            <a:pPr marL="342900" indent="-342900">
              <a:buFont typeface="Arial" panose="020B0604020202020204" pitchFamily="34" charset="0"/>
              <a:buChar char="•"/>
            </a:pPr>
            <a:r>
              <a:rPr lang="en-US" sz="2400" i="0" dirty="0">
                <a:solidFill>
                  <a:srgbClr val="040404"/>
                </a:solidFill>
                <a:latin typeface="Arial" panose="020B0604020202020204" pitchFamily="34" charset="0"/>
                <a:cs typeface="Arial" panose="020B0604020202020204" pitchFamily="34" charset="0"/>
              </a:rPr>
              <a:t>Allow scientists, developers and professionals to publish their data analysis models as services</a:t>
            </a:r>
          </a:p>
          <a:p>
            <a:pPr marL="342900" indent="-342900">
              <a:buFont typeface="Arial" panose="020B0604020202020204" pitchFamily="34" charset="0"/>
              <a:buChar char="•"/>
            </a:pPr>
            <a:r>
              <a:rPr lang="en-US" sz="2400" i="0" dirty="0">
                <a:solidFill>
                  <a:srgbClr val="040404"/>
                </a:solidFill>
                <a:latin typeface="Arial" panose="020B0604020202020204" pitchFamily="34" charset="0"/>
                <a:cs typeface="Arial" panose="020B0604020202020204" pitchFamily="34" charset="0"/>
              </a:rPr>
              <a:t>Allow users to pay for the published </a:t>
            </a:r>
            <a:r>
              <a:rPr lang="en-US" altLang="zh-CN" sz="2400" i="0" dirty="0">
                <a:solidFill>
                  <a:srgbClr val="040404"/>
                </a:solidFill>
                <a:latin typeface="Arial" panose="020B0604020202020204" pitchFamily="34" charset="0"/>
                <a:cs typeface="Arial" panose="020B0604020202020204" pitchFamily="34" charset="0"/>
              </a:rPr>
              <a:t>services </a:t>
            </a:r>
            <a:r>
              <a:rPr lang="en-US" sz="2400" i="0" dirty="0">
                <a:solidFill>
                  <a:srgbClr val="040404"/>
                </a:solidFill>
                <a:latin typeface="Arial" panose="020B0604020202020204" pitchFamily="34" charset="0"/>
                <a:cs typeface="Arial" panose="020B0604020202020204" pitchFamily="34" charset="0"/>
              </a:rPr>
              <a:t>and obtain analysis results</a:t>
            </a:r>
          </a:p>
          <a:p>
            <a:pPr marL="342900" indent="-342900">
              <a:buFont typeface="Arial" panose="020B0604020202020204" pitchFamily="34" charset="0"/>
              <a:buChar char="•"/>
            </a:pPr>
            <a:r>
              <a:rPr lang="en-US" sz="2400" i="0" dirty="0">
                <a:solidFill>
                  <a:srgbClr val="040404"/>
                </a:solidFill>
                <a:latin typeface="Arial" panose="020B0604020202020204" pitchFamily="34" charset="0"/>
                <a:cs typeface="Arial" panose="020B0604020202020204" pitchFamily="34" charset="0"/>
              </a:rPr>
              <a:t>Allow users to sell their collected data and analysis results to other parties</a:t>
            </a:r>
            <a:endParaRPr lang="en-GB" sz="2400" i="0" dirty="0">
              <a:solidFill>
                <a:srgbClr val="040404"/>
              </a:solidFill>
              <a:latin typeface="Arial" panose="020B0604020202020204" pitchFamily="34" charset="0"/>
              <a:cs typeface="Arial" panose="020B0604020202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133236"/>
            <a:ext cx="6696744" cy="2680140"/>
          </a:xfrm>
          <a:prstGeom prst="rect">
            <a:avLst/>
          </a:prstGeom>
          <a:noFill/>
        </p:spPr>
      </p:pic>
    </p:spTree>
    <p:extLst>
      <p:ext uri="{BB962C8B-B14F-4D97-AF65-F5344CB8AC3E}">
        <p14:creationId xmlns:p14="http://schemas.microsoft.com/office/powerpoint/2010/main" val="115360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14561"/>
            <a:ext cx="8856984" cy="638175"/>
          </a:xfrm>
        </p:spPr>
        <p:txBody>
          <a:bodyPr/>
          <a:lstStyle/>
          <a:p>
            <a:r>
              <a:rPr lang="en-GB" dirty="0"/>
              <a:t>Wiki-Health Data Services</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35696" y="960502"/>
            <a:ext cx="5309870" cy="5901690"/>
          </a:xfrm>
          <a:prstGeom prst="rect">
            <a:avLst/>
          </a:prstGeom>
          <a:noFill/>
        </p:spPr>
      </p:pic>
    </p:spTree>
    <p:extLst>
      <p:ext uri="{BB962C8B-B14F-4D97-AF65-F5344CB8AC3E}">
        <p14:creationId xmlns:p14="http://schemas.microsoft.com/office/powerpoint/2010/main" val="38056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691680" y="2374602"/>
            <a:ext cx="7543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spcBef>
                <a:spcPct val="0"/>
              </a:spcBef>
              <a:spcAft>
                <a:spcPct val="0"/>
              </a:spcAft>
              <a:defRPr sz="2600">
                <a:solidFill>
                  <a:srgbClr val="C51538"/>
                </a:solidFill>
                <a:latin typeface="Impact" pitchFamily="34" charset="0"/>
                <a:ea typeface="+mj-ea"/>
                <a:cs typeface="+mj-cs"/>
              </a:defRPr>
            </a:lvl1pPr>
            <a:lvl2pPr algn="l" rtl="0" eaLnBrk="0" fontAlgn="base" hangingPunct="0">
              <a:spcBef>
                <a:spcPct val="0"/>
              </a:spcBef>
              <a:spcAft>
                <a:spcPct val="0"/>
              </a:spcAft>
              <a:defRPr sz="2600">
                <a:solidFill>
                  <a:srgbClr val="C51538"/>
                </a:solidFill>
                <a:latin typeface="Impact" pitchFamily="34" charset="0"/>
              </a:defRPr>
            </a:lvl2pPr>
            <a:lvl3pPr algn="l" rtl="0" eaLnBrk="0" fontAlgn="base" hangingPunct="0">
              <a:spcBef>
                <a:spcPct val="0"/>
              </a:spcBef>
              <a:spcAft>
                <a:spcPct val="0"/>
              </a:spcAft>
              <a:defRPr sz="2600">
                <a:solidFill>
                  <a:srgbClr val="C51538"/>
                </a:solidFill>
                <a:latin typeface="Impact" pitchFamily="34" charset="0"/>
              </a:defRPr>
            </a:lvl3pPr>
            <a:lvl4pPr algn="l" rtl="0" eaLnBrk="0" fontAlgn="base" hangingPunct="0">
              <a:spcBef>
                <a:spcPct val="0"/>
              </a:spcBef>
              <a:spcAft>
                <a:spcPct val="0"/>
              </a:spcAft>
              <a:defRPr sz="2600">
                <a:solidFill>
                  <a:srgbClr val="C51538"/>
                </a:solidFill>
                <a:latin typeface="Impact" pitchFamily="34" charset="0"/>
              </a:defRPr>
            </a:lvl4pPr>
            <a:lvl5pPr algn="l" rtl="0" eaLnBrk="0" fontAlgn="base" hangingPunct="0">
              <a:spcBef>
                <a:spcPct val="0"/>
              </a:spcBef>
              <a:spcAft>
                <a:spcPct val="0"/>
              </a:spcAft>
              <a:defRPr sz="2600">
                <a:solidFill>
                  <a:srgbClr val="C51538"/>
                </a:solidFill>
                <a:latin typeface="Impact" pitchFamily="34" charset="0"/>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a:lstStyle>
          <a:p>
            <a:r>
              <a:rPr lang="en-GB" i="0" kern="0" dirty="0" smtClean="0"/>
              <a:t>Wiki-Health Data Collections and Tools</a:t>
            </a:r>
            <a:endParaRPr lang="en-GB" i="0" kern="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08" y="3212976"/>
            <a:ext cx="7560840" cy="29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730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20688"/>
            <a:ext cx="7543800" cy="638175"/>
          </a:xfrm>
        </p:spPr>
        <p:txBody>
          <a:bodyPr/>
          <a:lstStyle/>
          <a:p>
            <a:r>
              <a:rPr lang="en-GB" dirty="0"/>
              <a:t>Wiki-Health </a:t>
            </a:r>
            <a:r>
              <a:rPr lang="en-GB" dirty="0" smtClean="0"/>
              <a:t>Mobile App</a:t>
            </a:r>
            <a:endParaRPr lang="en-GB"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6309" y="2073721"/>
            <a:ext cx="3945055" cy="3875559"/>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3212976"/>
            <a:ext cx="5054256"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9511" y="1484784"/>
            <a:ext cx="4966797" cy="1569660"/>
          </a:xfrm>
          <a:prstGeom prst="rect">
            <a:avLst/>
          </a:prstGeom>
        </p:spPr>
        <p:txBody>
          <a:bodyPr wrap="square">
            <a:spAutoFit/>
          </a:bodyPr>
          <a:lstStyle/>
          <a:p>
            <a:pPr marL="342900" indent="-342900">
              <a:buFont typeface="Arial" panose="020B0604020202020204" pitchFamily="34" charset="0"/>
              <a:buChar char="•"/>
            </a:pPr>
            <a:r>
              <a:rPr lang="en-US" i="0" dirty="0">
                <a:solidFill>
                  <a:srgbClr val="040404"/>
                </a:solidFill>
                <a:latin typeface="Arial" panose="020B0604020202020204" pitchFamily="34" charset="0"/>
                <a:cs typeface="Arial" panose="020B0604020202020204" pitchFamily="34" charset="0"/>
              </a:rPr>
              <a:t>Collect and upload data to Wiki-Health platform through API</a:t>
            </a:r>
          </a:p>
          <a:p>
            <a:pPr marL="342900" indent="-342900">
              <a:buFont typeface="Arial" panose="020B0604020202020204" pitchFamily="34" charset="0"/>
              <a:buChar char="•"/>
            </a:pPr>
            <a:r>
              <a:rPr lang="en-US" i="0" dirty="0">
                <a:solidFill>
                  <a:srgbClr val="040404"/>
                </a:solidFill>
                <a:latin typeface="Arial" panose="020B0604020202020204" pitchFamily="34" charset="0"/>
                <a:cs typeface="Arial" panose="020B0604020202020204" pitchFamily="34" charset="0"/>
              </a:rPr>
              <a:t>Connect built-in sensors: accelerometer, GPS</a:t>
            </a:r>
          </a:p>
          <a:p>
            <a:pPr marL="342900" indent="-342900">
              <a:buFont typeface="Arial" panose="020B0604020202020204" pitchFamily="34" charset="0"/>
              <a:buChar char="•"/>
            </a:pPr>
            <a:r>
              <a:rPr lang="en-US" i="0" dirty="0">
                <a:solidFill>
                  <a:srgbClr val="040404"/>
                </a:solidFill>
                <a:latin typeface="Arial" panose="020B0604020202020204" pitchFamily="34" charset="0"/>
                <a:cs typeface="Arial" panose="020B0604020202020204" pitchFamily="34" charset="0"/>
              </a:rPr>
              <a:t>Connect external sensors: ECG, EEG  </a:t>
            </a:r>
          </a:p>
          <a:p>
            <a:pPr marL="342900" indent="-342900">
              <a:buFont typeface="Arial" panose="020B0604020202020204" pitchFamily="34" charset="0"/>
              <a:buChar char="•"/>
            </a:pPr>
            <a:r>
              <a:rPr lang="en-US" i="0" dirty="0">
                <a:solidFill>
                  <a:srgbClr val="040404"/>
                </a:solidFill>
                <a:latin typeface="Arial" panose="020B0604020202020204" pitchFamily="34" charset="0"/>
                <a:cs typeface="Arial" panose="020B0604020202020204" pitchFamily="34" charset="0"/>
              </a:rPr>
              <a:t>Activity Tagging</a:t>
            </a:r>
          </a:p>
          <a:p>
            <a:pPr marL="342900" indent="-342900">
              <a:buFont typeface="Arial" panose="020B0604020202020204" pitchFamily="34" charset="0"/>
              <a:buChar char="•"/>
            </a:pPr>
            <a:r>
              <a:rPr lang="en-US" i="0" dirty="0">
                <a:solidFill>
                  <a:srgbClr val="040404"/>
                </a:solidFill>
                <a:latin typeface="Arial" panose="020B0604020202020204" pitchFamily="34" charset="0"/>
                <a:cs typeface="Arial" panose="020B0604020202020204" pitchFamily="34" charset="0"/>
              </a:rPr>
              <a:t>Alerts and Feedbacks</a:t>
            </a:r>
          </a:p>
        </p:txBody>
      </p:sp>
    </p:spTree>
    <p:extLst>
      <p:ext uri="{BB962C8B-B14F-4D97-AF65-F5344CB8AC3E}">
        <p14:creationId xmlns:p14="http://schemas.microsoft.com/office/powerpoint/2010/main" val="176035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568" y="836712"/>
            <a:ext cx="7543800" cy="638175"/>
          </a:xfrm>
        </p:spPr>
        <p:txBody>
          <a:bodyPr/>
          <a:lstStyle/>
          <a:p>
            <a:r>
              <a:rPr lang="en-GB" dirty="0"/>
              <a:t>Wiki-Health </a:t>
            </a:r>
            <a:r>
              <a:rPr lang="en-GB" dirty="0" smtClean="0"/>
              <a:t/>
            </a:r>
            <a:br>
              <a:rPr lang="en-GB" dirty="0" smtClean="0"/>
            </a:br>
            <a:r>
              <a:rPr lang="en-US" dirty="0" smtClean="0"/>
              <a:t>Data Viewer</a:t>
            </a:r>
            <a:endParaRPr lang="en-GB" dirty="0"/>
          </a:p>
        </p:txBody>
      </p:sp>
      <p:sp>
        <p:nvSpPr>
          <p:cNvPr id="4" name="Chart Placeholder 3"/>
          <p:cNvSpPr>
            <a:spLocks noGrp="1"/>
          </p:cNvSpPr>
          <p:nvPr>
            <p:ph type="chart" sz="half" idx="2"/>
          </p:nvPr>
        </p:nvSpPr>
        <p:spPr/>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56057"/>
            <a:ext cx="5326531" cy="6366094"/>
          </a:xfrm>
          <a:prstGeom prst="rect">
            <a:avLst/>
          </a:prstGeom>
        </p:spPr>
      </p:pic>
      <p:sp>
        <p:nvSpPr>
          <p:cNvPr id="6" name="Rectangle 5"/>
          <p:cNvSpPr/>
          <p:nvPr/>
        </p:nvSpPr>
        <p:spPr>
          <a:xfrm>
            <a:off x="1043608" y="6313470"/>
            <a:ext cx="4572000" cy="456343"/>
          </a:xfrm>
          <a:prstGeom prst="rect">
            <a:avLst/>
          </a:prstGeom>
        </p:spPr>
        <p:txBody>
          <a:bodyPr>
            <a:spAutoFit/>
          </a:bodyPr>
          <a:lstStyle/>
          <a:p>
            <a:pPr marL="285750" indent="-285750">
              <a:lnSpc>
                <a:spcPct val="200000"/>
              </a:lnSpc>
              <a:buFont typeface="Arial" panose="020B0604020202020204" pitchFamily="34" charset="0"/>
              <a:buChar char="•"/>
            </a:pPr>
            <a:r>
              <a:rPr lang="en-US" sz="1400" i="0" dirty="0" smtClean="0">
                <a:latin typeface="Arial" panose="020B0604020202020204" pitchFamily="34" charset="0"/>
                <a:cs typeface="Arial" panose="020B0604020202020204" pitchFamily="34" charset="0"/>
              </a:rPr>
              <a:t>Live at </a:t>
            </a:r>
            <a:r>
              <a:rPr lang="en-GB" sz="1200" dirty="0" smtClean="0">
                <a:hlinkClick r:id="rId3"/>
              </a:rPr>
              <a:t>http://wikihealth.bigdatapro.org</a:t>
            </a:r>
            <a:endParaRPr lang="en-GB" sz="1200" dirty="0" smtClean="0"/>
          </a:p>
        </p:txBody>
      </p:sp>
    </p:spTree>
    <p:extLst>
      <p:ext uri="{BB962C8B-B14F-4D97-AF65-F5344CB8AC3E}">
        <p14:creationId xmlns:p14="http://schemas.microsoft.com/office/powerpoint/2010/main" val="42792052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http://www.cs.colostate.edu/eeg/data/json/doc/tutorial/_build/html/_images/eegplot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0206" y="719968"/>
            <a:ext cx="1677202" cy="1366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61639" y="-967794"/>
            <a:ext cx="4352795" cy="369332"/>
          </a:xfrm>
          <a:prstGeom prst="rect">
            <a:avLst/>
          </a:prstGeom>
          <a:noFill/>
        </p:spPr>
        <p:txBody>
          <a:bodyPr wrap="none" rtlCol="0">
            <a:spAutoFit/>
          </a:bodyPr>
          <a:lstStyle/>
          <a:p>
            <a:r>
              <a:rPr lang="en-GB" dirty="0"/>
              <a:t>Explosion of </a:t>
            </a:r>
            <a:r>
              <a:rPr lang="en-GB" dirty="0" smtClean="0"/>
              <a:t>Health Data and Sensor Devices</a:t>
            </a:r>
            <a:endParaRPr lang="en-GB" dirty="0"/>
          </a:p>
        </p:txBody>
      </p:sp>
      <p:sp>
        <p:nvSpPr>
          <p:cNvPr id="5" name="TextBox 4"/>
          <p:cNvSpPr txBox="1"/>
          <p:nvPr/>
        </p:nvSpPr>
        <p:spPr>
          <a:xfrm>
            <a:off x="3077750" y="-1453511"/>
            <a:ext cx="3171577" cy="584775"/>
          </a:xfrm>
          <a:prstGeom prst="rect">
            <a:avLst/>
          </a:prstGeom>
          <a:noFill/>
        </p:spPr>
        <p:txBody>
          <a:bodyPr wrap="square" rtlCol="0">
            <a:spAutoFit/>
          </a:bodyPr>
          <a:lstStyle/>
          <a:p>
            <a:r>
              <a:rPr lang="en-GB" sz="3200" dirty="0" smtClean="0">
                <a:ln w="0"/>
                <a:solidFill>
                  <a:srgbClr val="FF0000"/>
                </a:solidFill>
                <a:effectLst>
                  <a:outerShdw blurRad="38100" dist="19050" dir="2700000" algn="tl" rotWithShape="0">
                    <a:schemeClr val="dk1">
                      <a:alpha val="40000"/>
                    </a:schemeClr>
                  </a:outerShdw>
                </a:effectLst>
              </a:rPr>
              <a:t>The Challenge</a:t>
            </a:r>
            <a:endParaRPr lang="en-GB" sz="3200" dirty="0">
              <a:ln w="0"/>
              <a:solidFill>
                <a:srgbClr val="FF0000"/>
              </a:solidFill>
              <a:effectLst>
                <a:outerShdw blurRad="38100" dist="19050" dir="2700000" algn="tl" rotWithShape="0">
                  <a:schemeClr val="dk1">
                    <a:alpha val="40000"/>
                  </a:schemeClr>
                </a:outerShdw>
              </a:effectLst>
            </a:endParaRPr>
          </a:p>
        </p:txBody>
      </p:sp>
      <p:cxnSp>
        <p:nvCxnSpPr>
          <p:cNvPr id="7" name="Straight Connector 6"/>
          <p:cNvCxnSpPr/>
          <p:nvPr/>
        </p:nvCxnSpPr>
        <p:spPr>
          <a:xfrm>
            <a:off x="191887" y="2799866"/>
            <a:ext cx="88498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203462" y="-364764"/>
            <a:ext cx="1622624" cy="1896380"/>
          </a:xfrm>
          <a:prstGeom prst="rect">
            <a:avLst/>
          </a:prstGeom>
        </p:spPr>
      </p:pic>
      <p:pic>
        <p:nvPicPr>
          <p:cNvPr id="1030" name="Picture 6" descr="http://upload.wikimedia.org/wikipedia/commons/thumb/e/ed/Normal_P_wave_(ECG).svg/240px-Normal_P_wave_(ECG).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902" y="-358237"/>
            <a:ext cx="1371273" cy="11386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1316003" y="1568840"/>
            <a:ext cx="474414" cy="497006"/>
          </a:xfrm>
          <a:prstGeom prst="rect">
            <a:avLst/>
          </a:prstGeom>
        </p:spPr>
      </p:pic>
      <p:pic>
        <p:nvPicPr>
          <p:cNvPr id="15" name="Picture 14"/>
          <p:cNvPicPr>
            <a:picLocks noChangeAspect="1"/>
          </p:cNvPicPr>
          <p:nvPr/>
        </p:nvPicPr>
        <p:blipFill>
          <a:blip r:embed="rId6"/>
          <a:stretch>
            <a:fillRect/>
          </a:stretch>
        </p:blipFill>
        <p:spPr>
          <a:xfrm>
            <a:off x="748633" y="1542963"/>
            <a:ext cx="502519" cy="555164"/>
          </a:xfrm>
          <a:prstGeom prst="rect">
            <a:avLst/>
          </a:prstGeom>
        </p:spPr>
      </p:pic>
      <p:pic>
        <p:nvPicPr>
          <p:cNvPr id="17" name="Picture 16"/>
          <p:cNvPicPr>
            <a:picLocks noChangeAspect="1"/>
          </p:cNvPicPr>
          <p:nvPr/>
        </p:nvPicPr>
        <p:blipFill>
          <a:blip r:embed="rId7"/>
          <a:stretch>
            <a:fillRect/>
          </a:stretch>
        </p:blipFill>
        <p:spPr>
          <a:xfrm>
            <a:off x="191887" y="1541102"/>
            <a:ext cx="493079" cy="524744"/>
          </a:xfrm>
          <a:prstGeom prst="rect">
            <a:avLst/>
          </a:prstGeom>
        </p:spPr>
      </p:pic>
      <p:pic>
        <p:nvPicPr>
          <p:cNvPr id="21" name="Picture 20"/>
          <p:cNvPicPr>
            <a:picLocks noChangeAspect="1"/>
          </p:cNvPicPr>
          <p:nvPr/>
        </p:nvPicPr>
        <p:blipFill>
          <a:blip r:embed="rId8"/>
          <a:stretch>
            <a:fillRect/>
          </a:stretch>
        </p:blipFill>
        <p:spPr>
          <a:xfrm>
            <a:off x="4453462" y="-365753"/>
            <a:ext cx="1795865" cy="586151"/>
          </a:xfrm>
          <a:prstGeom prst="rect">
            <a:avLst/>
          </a:prstGeom>
        </p:spPr>
      </p:pic>
      <p:sp>
        <p:nvSpPr>
          <p:cNvPr id="22" name="TextBox 21"/>
          <p:cNvSpPr txBox="1"/>
          <p:nvPr/>
        </p:nvSpPr>
        <p:spPr>
          <a:xfrm>
            <a:off x="203462" y="2050186"/>
            <a:ext cx="1483932" cy="646331"/>
          </a:xfrm>
          <a:prstGeom prst="rect">
            <a:avLst/>
          </a:prstGeom>
          <a:noFill/>
        </p:spPr>
        <p:txBody>
          <a:bodyPr wrap="none" rtlCol="0">
            <a:spAutoFit/>
          </a:bodyPr>
          <a:lstStyle/>
          <a:p>
            <a:pPr algn="ctr"/>
            <a:r>
              <a:rPr lang="en-GB" dirty="0" smtClean="0"/>
              <a:t>Unstructured </a:t>
            </a:r>
          </a:p>
          <a:p>
            <a:pPr algn="ctr"/>
            <a:r>
              <a:rPr lang="en-GB" dirty="0" smtClean="0"/>
              <a:t>Data</a:t>
            </a:r>
            <a:endParaRPr lang="en-GB" dirty="0"/>
          </a:p>
        </p:txBody>
      </p:sp>
      <p:sp>
        <p:nvSpPr>
          <p:cNvPr id="31" name="TextBox 30"/>
          <p:cNvSpPr txBox="1"/>
          <p:nvPr/>
        </p:nvSpPr>
        <p:spPr>
          <a:xfrm>
            <a:off x="2440517" y="2079480"/>
            <a:ext cx="1391202" cy="646331"/>
          </a:xfrm>
          <a:prstGeom prst="rect">
            <a:avLst/>
          </a:prstGeom>
          <a:noFill/>
        </p:spPr>
        <p:txBody>
          <a:bodyPr wrap="square" rtlCol="0">
            <a:spAutoFit/>
          </a:bodyPr>
          <a:lstStyle/>
          <a:p>
            <a:pPr algn="ctr"/>
            <a:r>
              <a:rPr lang="en-GB" dirty="0" smtClean="0"/>
              <a:t>Time-Series Sensor Data</a:t>
            </a:r>
            <a:endParaRPr lang="en-GB" dirty="0"/>
          </a:p>
        </p:txBody>
      </p:sp>
      <p:pic>
        <p:nvPicPr>
          <p:cNvPr id="3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58036" y="418575"/>
            <a:ext cx="1059832" cy="755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spect="1"/>
          </p:cNvPicPr>
          <p:nvPr/>
        </p:nvPicPr>
        <p:blipFill>
          <a:blip r:embed="rId10"/>
          <a:stretch>
            <a:fillRect/>
          </a:stretch>
        </p:blipFill>
        <p:spPr>
          <a:xfrm>
            <a:off x="5386182" y="332923"/>
            <a:ext cx="617608" cy="766806"/>
          </a:xfrm>
          <a:prstGeom prst="rect">
            <a:avLst/>
          </a:prstGeom>
        </p:spPr>
      </p:pic>
      <p:pic>
        <p:nvPicPr>
          <p:cNvPr id="37"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03167" y="1173527"/>
            <a:ext cx="914796" cy="70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3392" y="1214891"/>
            <a:ext cx="867617" cy="745066"/>
          </a:xfrm>
          <a:prstGeom prst="rect">
            <a:avLst/>
          </a:prstGeom>
        </p:spPr>
      </p:pic>
      <p:sp>
        <p:nvSpPr>
          <p:cNvPr id="39" name="TextBox 38"/>
          <p:cNvSpPr txBox="1"/>
          <p:nvPr/>
        </p:nvSpPr>
        <p:spPr>
          <a:xfrm>
            <a:off x="4470599" y="2061761"/>
            <a:ext cx="1693038" cy="646331"/>
          </a:xfrm>
          <a:prstGeom prst="rect">
            <a:avLst/>
          </a:prstGeom>
          <a:noFill/>
        </p:spPr>
        <p:txBody>
          <a:bodyPr wrap="square" rtlCol="0">
            <a:spAutoFit/>
          </a:bodyPr>
          <a:lstStyle/>
          <a:p>
            <a:pPr algn="ctr"/>
            <a:r>
              <a:rPr lang="en-GB" dirty="0" smtClean="0"/>
              <a:t>Wireless Sensor Devices</a:t>
            </a:r>
            <a:endParaRPr lang="en-GB" dirty="0"/>
          </a:p>
        </p:txBody>
      </p:sp>
      <p:sp>
        <p:nvSpPr>
          <p:cNvPr id="49" name="TextBox 48"/>
          <p:cNvSpPr txBox="1"/>
          <p:nvPr/>
        </p:nvSpPr>
        <p:spPr>
          <a:xfrm>
            <a:off x="3337896" y="2934393"/>
            <a:ext cx="3394343" cy="584775"/>
          </a:xfrm>
          <a:prstGeom prst="rect">
            <a:avLst/>
          </a:prstGeom>
          <a:noFill/>
        </p:spPr>
        <p:txBody>
          <a:bodyPr wrap="square" rtlCol="0">
            <a:spAutoFit/>
          </a:bodyPr>
          <a:lstStyle/>
          <a:p>
            <a:r>
              <a:rPr lang="en-GB" sz="3200" dirty="0" smtClean="0">
                <a:ln w="0"/>
                <a:solidFill>
                  <a:srgbClr val="0AB236"/>
                </a:solidFill>
                <a:effectLst>
                  <a:outerShdw blurRad="38100" dist="19050" dir="2700000" algn="tl" rotWithShape="0">
                    <a:schemeClr val="dk1">
                      <a:alpha val="40000"/>
                    </a:schemeClr>
                  </a:outerShdw>
                </a:effectLst>
              </a:rPr>
              <a:t>The Solution</a:t>
            </a:r>
            <a:endParaRPr lang="en-GB" sz="3200" dirty="0">
              <a:ln w="0"/>
              <a:solidFill>
                <a:srgbClr val="0AB236"/>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13"/>
          <a:stretch>
            <a:fillRect/>
          </a:stretch>
        </p:blipFill>
        <p:spPr>
          <a:xfrm>
            <a:off x="547732" y="3864038"/>
            <a:ext cx="7881975" cy="2966155"/>
          </a:xfrm>
          <a:prstGeom prst="rect">
            <a:avLst/>
          </a:prstGeom>
        </p:spPr>
      </p:pic>
      <p:sp>
        <p:nvSpPr>
          <p:cNvPr id="86" name="TextBox 85"/>
          <p:cNvSpPr txBox="1"/>
          <p:nvPr/>
        </p:nvSpPr>
        <p:spPr>
          <a:xfrm>
            <a:off x="3254908" y="6998443"/>
            <a:ext cx="4125404" cy="584775"/>
          </a:xfrm>
          <a:prstGeom prst="rect">
            <a:avLst/>
          </a:prstGeom>
          <a:noFill/>
        </p:spPr>
        <p:txBody>
          <a:bodyPr wrap="square" rtlCol="0">
            <a:spAutoFit/>
          </a:bodyPr>
          <a:lstStyle/>
          <a:p>
            <a:r>
              <a:rPr lang="en-GB" sz="3200" dirty="0" smtClean="0">
                <a:ln w="0"/>
                <a:solidFill>
                  <a:srgbClr val="FFC000"/>
                </a:solidFill>
                <a:effectLst>
                  <a:outerShdw blurRad="38100" dist="19050" dir="2700000" algn="tl" rotWithShape="0">
                    <a:schemeClr val="dk1">
                      <a:alpha val="40000"/>
                    </a:schemeClr>
                  </a:outerShdw>
                </a:effectLst>
              </a:rPr>
              <a:t>The Evidence</a:t>
            </a:r>
            <a:endParaRPr lang="en-GB" sz="3200" dirty="0">
              <a:ln w="0"/>
              <a:solidFill>
                <a:srgbClr val="FFC000"/>
              </a:solidFill>
              <a:effectLst>
                <a:outerShdw blurRad="38100" dist="19050" dir="2700000" algn="tl" rotWithShape="0">
                  <a:schemeClr val="dk1">
                    <a:alpha val="40000"/>
                  </a:schemeClr>
                </a:outerShdw>
              </a:effectLst>
            </a:endParaRPr>
          </a:p>
        </p:txBody>
      </p:sp>
      <p:pic>
        <p:nvPicPr>
          <p:cNvPr id="87" name="Picture 86"/>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110" y="8099331"/>
            <a:ext cx="4673600" cy="2722880"/>
          </a:xfrm>
          <a:prstGeom prst="rect">
            <a:avLst/>
          </a:prstGeom>
          <a:noFill/>
        </p:spPr>
      </p:pic>
      <p:pic>
        <p:nvPicPr>
          <p:cNvPr id="88" name="Picture 87"/>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01187" y="-483557"/>
            <a:ext cx="2240581" cy="1373921"/>
          </a:xfrm>
          <a:prstGeom prst="rect">
            <a:avLst/>
          </a:prstGeom>
          <a:noFill/>
        </p:spPr>
      </p:pic>
      <p:pic>
        <p:nvPicPr>
          <p:cNvPr id="6" name="Picture 5"/>
          <p:cNvPicPr>
            <a:picLocks noChangeAspect="1"/>
          </p:cNvPicPr>
          <p:nvPr/>
        </p:nvPicPr>
        <p:blipFill>
          <a:blip r:embed="rId16"/>
          <a:stretch>
            <a:fillRect/>
          </a:stretch>
        </p:blipFill>
        <p:spPr>
          <a:xfrm>
            <a:off x="4694588" y="8009924"/>
            <a:ext cx="4767268" cy="2970274"/>
          </a:xfrm>
          <a:prstGeom prst="rect">
            <a:avLst/>
          </a:prstGeom>
        </p:spPr>
      </p:pic>
      <p:pic>
        <p:nvPicPr>
          <p:cNvPr id="11" name="Picture 10"/>
          <p:cNvPicPr>
            <a:picLocks noChangeAspect="1"/>
          </p:cNvPicPr>
          <p:nvPr/>
        </p:nvPicPr>
        <p:blipFill>
          <a:blip r:embed="rId17"/>
          <a:stretch>
            <a:fillRect/>
          </a:stretch>
        </p:blipFill>
        <p:spPr>
          <a:xfrm>
            <a:off x="6808193" y="937031"/>
            <a:ext cx="2122149" cy="1225384"/>
          </a:xfrm>
          <a:prstGeom prst="rect">
            <a:avLst/>
          </a:prstGeom>
        </p:spPr>
      </p:pic>
      <p:sp>
        <p:nvSpPr>
          <p:cNvPr id="139" name="TextBox 138"/>
          <p:cNvSpPr txBox="1"/>
          <p:nvPr/>
        </p:nvSpPr>
        <p:spPr>
          <a:xfrm>
            <a:off x="7006346" y="2086552"/>
            <a:ext cx="1693038" cy="646331"/>
          </a:xfrm>
          <a:prstGeom prst="rect">
            <a:avLst/>
          </a:prstGeom>
          <a:noFill/>
        </p:spPr>
        <p:txBody>
          <a:bodyPr wrap="square" rtlCol="0">
            <a:spAutoFit/>
          </a:bodyPr>
          <a:lstStyle/>
          <a:p>
            <a:pPr algn="ctr"/>
            <a:r>
              <a:rPr lang="en-GB" dirty="0" smtClean="0"/>
              <a:t>Models and Knowledge</a:t>
            </a:r>
            <a:endParaRPr lang="en-GB" dirty="0"/>
          </a:p>
        </p:txBody>
      </p:sp>
      <p:sp>
        <p:nvSpPr>
          <p:cNvPr id="1046" name="Rectangle 1045"/>
          <p:cNvSpPr/>
          <p:nvPr/>
        </p:nvSpPr>
        <p:spPr>
          <a:xfrm>
            <a:off x="3411629" y="3487156"/>
            <a:ext cx="2154179" cy="369332"/>
          </a:xfrm>
          <a:prstGeom prst="rect">
            <a:avLst/>
          </a:prstGeom>
        </p:spPr>
        <p:txBody>
          <a:bodyPr wrap="none">
            <a:spAutoFit/>
          </a:bodyPr>
          <a:lstStyle/>
          <a:p>
            <a:pPr algn="ctr"/>
            <a:r>
              <a:rPr lang="en-US" altLang="zh-CN" dirty="0"/>
              <a:t>Wiki-Health Platform</a:t>
            </a:r>
            <a:endParaRPr lang="en-GB" dirty="0"/>
          </a:p>
        </p:txBody>
      </p:sp>
      <p:sp>
        <p:nvSpPr>
          <p:cNvPr id="177" name="Rectangle 176"/>
          <p:cNvSpPr/>
          <p:nvPr/>
        </p:nvSpPr>
        <p:spPr>
          <a:xfrm>
            <a:off x="669990" y="7620351"/>
            <a:ext cx="3057119" cy="369332"/>
          </a:xfrm>
          <a:prstGeom prst="rect">
            <a:avLst/>
          </a:prstGeom>
        </p:spPr>
        <p:txBody>
          <a:bodyPr wrap="none">
            <a:spAutoFit/>
          </a:bodyPr>
          <a:lstStyle/>
          <a:p>
            <a:pPr algn="ctr"/>
            <a:r>
              <a:rPr lang="en-US" altLang="zh-CN" dirty="0" smtClean="0"/>
              <a:t>Health Monitoring as a Service</a:t>
            </a:r>
            <a:endParaRPr lang="en-GB" dirty="0"/>
          </a:p>
        </p:txBody>
      </p:sp>
      <p:cxnSp>
        <p:nvCxnSpPr>
          <p:cNvPr id="198" name="Straight Connector 197"/>
          <p:cNvCxnSpPr/>
          <p:nvPr/>
        </p:nvCxnSpPr>
        <p:spPr>
          <a:xfrm>
            <a:off x="152549" y="6960386"/>
            <a:ext cx="88498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9" name="Rectangle 198"/>
          <p:cNvSpPr/>
          <p:nvPr/>
        </p:nvSpPr>
        <p:spPr>
          <a:xfrm>
            <a:off x="5685577" y="7635616"/>
            <a:ext cx="2724336" cy="369332"/>
          </a:xfrm>
          <a:prstGeom prst="rect">
            <a:avLst/>
          </a:prstGeom>
        </p:spPr>
        <p:txBody>
          <a:bodyPr wrap="none">
            <a:spAutoFit/>
          </a:bodyPr>
          <a:lstStyle/>
          <a:p>
            <a:pPr algn="ctr"/>
            <a:r>
              <a:rPr lang="en-US" altLang="zh-CN" dirty="0" smtClean="0"/>
              <a:t>Virtual Sensing as a Service</a:t>
            </a:r>
            <a:endParaRPr lang="en-GB" dirty="0"/>
          </a:p>
        </p:txBody>
      </p:sp>
      <p:sp>
        <p:nvSpPr>
          <p:cNvPr id="1071" name="TextBox 1070"/>
          <p:cNvSpPr txBox="1"/>
          <p:nvPr/>
        </p:nvSpPr>
        <p:spPr>
          <a:xfrm>
            <a:off x="-96111" y="-2218619"/>
            <a:ext cx="4566709" cy="584775"/>
          </a:xfrm>
          <a:prstGeom prst="rect">
            <a:avLst/>
          </a:prstGeom>
          <a:noFill/>
          <a:ln>
            <a:solidFill>
              <a:schemeClr val="tx1"/>
            </a:solidFill>
          </a:ln>
        </p:spPr>
        <p:txBody>
          <a:bodyPr wrap="square" rtlCol="0">
            <a:spAutoFit/>
          </a:bodyPr>
          <a:lstStyle/>
          <a:p>
            <a:r>
              <a:rPr lang="en-GB" sz="3200" b="1" dirty="0" smtClean="0"/>
              <a:t>Graphical Abstract</a:t>
            </a:r>
          </a:p>
        </p:txBody>
      </p:sp>
      <p:cxnSp>
        <p:nvCxnSpPr>
          <p:cNvPr id="45" name="Straight Connector 44"/>
          <p:cNvCxnSpPr/>
          <p:nvPr/>
        </p:nvCxnSpPr>
        <p:spPr>
          <a:xfrm>
            <a:off x="203462" y="11029244"/>
            <a:ext cx="88498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64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7543800" cy="638175"/>
          </a:xfrm>
        </p:spPr>
        <p:txBody>
          <a:bodyPr/>
          <a:lstStyle/>
          <a:p>
            <a:r>
              <a:rPr lang="en-GB" dirty="0" smtClean="0"/>
              <a:t>Wiki-Health API</a:t>
            </a:r>
            <a:endParaRPr lang="en-GB" dirty="0"/>
          </a:p>
        </p:txBody>
      </p:sp>
      <p:pic>
        <p:nvPicPr>
          <p:cNvPr id="5" name="Picture 4"/>
          <p:cNvPicPr>
            <a:picLocks noChangeAspect="1"/>
          </p:cNvPicPr>
          <p:nvPr/>
        </p:nvPicPr>
        <p:blipFill>
          <a:blip r:embed="rId2"/>
          <a:stretch>
            <a:fillRect/>
          </a:stretch>
        </p:blipFill>
        <p:spPr>
          <a:xfrm>
            <a:off x="3548520" y="0"/>
            <a:ext cx="5615016" cy="6565707"/>
          </a:xfrm>
          <a:prstGeom prst="rect">
            <a:avLst/>
          </a:prstGeom>
        </p:spPr>
      </p:pic>
      <p:sp>
        <p:nvSpPr>
          <p:cNvPr id="6" name="Rectangle 5"/>
          <p:cNvSpPr/>
          <p:nvPr/>
        </p:nvSpPr>
        <p:spPr>
          <a:xfrm>
            <a:off x="179512" y="5733256"/>
            <a:ext cx="4547552" cy="1631216"/>
          </a:xfrm>
          <a:prstGeom prst="rect">
            <a:avLst/>
          </a:prstGeom>
        </p:spPr>
        <p:txBody>
          <a:bodyPr wrap="square">
            <a:spAutoFit/>
          </a:bodyPr>
          <a:lstStyle/>
          <a:p>
            <a:pPr marL="285750" indent="-285750">
              <a:lnSpc>
                <a:spcPct val="200000"/>
              </a:lnSpc>
              <a:buFont typeface="Arial" pitchFamily="34" charset="0"/>
              <a:buChar char="•"/>
            </a:pPr>
            <a:r>
              <a:rPr lang="en-US" sz="1800" i="0" dirty="0" smtClean="0">
                <a:latin typeface="Arial" panose="020B0604020202020204" pitchFamily="34" charset="0"/>
                <a:cs typeface="Arial" panose="020B0604020202020204" pitchFamily="34" charset="0"/>
              </a:rPr>
              <a:t>Live at</a:t>
            </a:r>
            <a:br>
              <a:rPr lang="en-US" sz="1800" i="0" dirty="0" smtClean="0">
                <a:latin typeface="Arial" panose="020B0604020202020204" pitchFamily="34" charset="0"/>
                <a:cs typeface="Arial" panose="020B0604020202020204" pitchFamily="34" charset="0"/>
              </a:rPr>
            </a:br>
            <a:r>
              <a:rPr lang="en-GB" dirty="0" smtClean="0">
                <a:hlinkClick r:id="rId3"/>
              </a:rPr>
              <a:t>http://wikihealth.bigdatapro.org/api/</a:t>
            </a:r>
            <a:endParaRPr lang="en-US" i="0" dirty="0">
              <a:solidFill>
                <a:schemeClr val="tx2">
                  <a:lumMod val="60000"/>
                  <a:lumOff val="40000"/>
                </a:schemeClr>
              </a:solidFill>
              <a:latin typeface="Arial" panose="020B0604020202020204" pitchFamily="34" charset="0"/>
              <a:cs typeface="Arial" panose="020B0604020202020204" pitchFamily="34" charset="0"/>
            </a:endParaRPr>
          </a:p>
          <a:p>
            <a:pPr marL="285750" indent="-285750">
              <a:lnSpc>
                <a:spcPct val="200000"/>
              </a:lnSpc>
              <a:buFont typeface="Arial" pitchFamily="34" charset="0"/>
              <a:buChar char="•"/>
            </a:pPr>
            <a:endParaRPr lang="en-US" sz="1800" i="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33700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92696"/>
            <a:ext cx="7543800" cy="638175"/>
          </a:xfrm>
        </p:spPr>
        <p:txBody>
          <a:bodyPr/>
          <a:lstStyle/>
          <a:p>
            <a:r>
              <a:rPr lang="en-GB" dirty="0" smtClean="0"/>
              <a:t>Wiki-Health </a:t>
            </a:r>
            <a:r>
              <a:rPr lang="en-US" dirty="0" smtClean="0"/>
              <a:t>Data Analysis SDK</a:t>
            </a:r>
            <a:endParaRPr lang="en-GB" dirty="0"/>
          </a:p>
        </p:txBody>
      </p:sp>
      <p:sp>
        <p:nvSpPr>
          <p:cNvPr id="3" name="Text Placeholder 2"/>
          <p:cNvSpPr>
            <a:spLocks noGrp="1"/>
          </p:cNvSpPr>
          <p:nvPr>
            <p:ph type="body" sz="half" idx="1"/>
          </p:nvPr>
        </p:nvSpPr>
        <p:spPr/>
        <p:txBody>
          <a:bodyPr/>
          <a:lstStyle/>
          <a:p>
            <a:endParaRPr lang="en-GB"/>
          </a:p>
        </p:txBody>
      </p:sp>
      <p:pic>
        <p:nvPicPr>
          <p:cNvPr id="5" name="Char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032" y="1556792"/>
            <a:ext cx="6672200" cy="375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hart Placeholder 5"/>
          <p:cNvPicPr>
            <a:picLocks noGrp="1" noChangeAspect="1"/>
          </p:cNvPicPr>
          <p:nvPr>
            <p:ph type="chart" sz="half" idx="2"/>
          </p:nvPr>
        </p:nvPicPr>
        <p:blipFill>
          <a:blip r:embed="rId3" cstate="print">
            <a:extLst>
              <a:ext uri="{28A0092B-C50C-407E-A947-70E740481C1C}">
                <a14:useLocalDpi xmlns:a14="http://schemas.microsoft.com/office/drawing/2010/main" val="0"/>
              </a:ext>
            </a:extLst>
          </a:blip>
          <a:stretch>
            <a:fillRect/>
          </a:stretch>
        </p:blipFill>
        <p:spPr>
          <a:xfrm>
            <a:off x="5724128" y="3773625"/>
            <a:ext cx="3280507" cy="2912187"/>
          </a:xfrm>
          <a:prstGeom prst="rect">
            <a:avLst/>
          </a:prstGeom>
        </p:spPr>
      </p:pic>
    </p:spTree>
    <p:extLst>
      <p:ext uri="{BB962C8B-B14F-4D97-AF65-F5344CB8AC3E}">
        <p14:creationId xmlns:p14="http://schemas.microsoft.com/office/powerpoint/2010/main" val="2864678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3688" y="2852936"/>
            <a:ext cx="7543800" cy="638175"/>
          </a:xfrm>
        </p:spPr>
        <p:txBody>
          <a:bodyPr/>
          <a:lstStyle/>
          <a:p>
            <a:r>
              <a:rPr lang="en-US" sz="3600" dirty="0" smtClean="0"/>
              <a:t>Evaluation and Case Studies</a:t>
            </a:r>
            <a:endParaRPr lang="en-GB" sz="3600" dirty="0"/>
          </a:p>
        </p:txBody>
      </p:sp>
    </p:spTree>
    <p:extLst>
      <p:ext uri="{BB962C8B-B14F-4D97-AF65-F5344CB8AC3E}">
        <p14:creationId xmlns:p14="http://schemas.microsoft.com/office/powerpoint/2010/main" val="140316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906" y="692696"/>
            <a:ext cx="7543800" cy="638175"/>
          </a:xfrm>
        </p:spPr>
        <p:txBody>
          <a:bodyPr/>
          <a:lstStyle/>
          <a:p>
            <a:r>
              <a:rPr lang="en-US" dirty="0" smtClean="0"/>
              <a:t>Wiki-Health - Virtual Sensing as Service</a:t>
            </a:r>
            <a:endParaRPr lang="en-GB" dirty="0"/>
          </a:p>
        </p:txBody>
      </p:sp>
      <p:sp>
        <p:nvSpPr>
          <p:cNvPr id="5" name="Rectangle 4"/>
          <p:cNvSpPr/>
          <p:nvPr/>
        </p:nvSpPr>
        <p:spPr>
          <a:xfrm>
            <a:off x="179512" y="1484784"/>
            <a:ext cx="8820472" cy="1569660"/>
          </a:xfrm>
          <a:prstGeom prst="rect">
            <a:avLst/>
          </a:prstGeom>
        </p:spPr>
        <p:txBody>
          <a:bodyPr wrap="square">
            <a:spAutoFit/>
          </a:bodyPr>
          <a:lstStyle/>
          <a:p>
            <a:pPr marL="285750" indent="-285750">
              <a:lnSpc>
                <a:spcPct val="150000"/>
              </a:lnSpc>
              <a:buFont typeface="Arial" pitchFamily="34" charset="0"/>
              <a:buChar char="•"/>
            </a:pPr>
            <a:r>
              <a:rPr lang="en-GB" i="0" dirty="0" smtClean="0">
                <a:solidFill>
                  <a:srgbClr val="040404"/>
                </a:solidFill>
                <a:latin typeface="Arial" panose="020B0604020202020204" pitchFamily="34" charset="0"/>
                <a:cs typeface="Arial" panose="020B0604020202020204" pitchFamily="34" charset="0"/>
              </a:rPr>
              <a:t>Virtual sensors can provide indirect </a:t>
            </a:r>
            <a:r>
              <a:rPr lang="en-GB" i="0" dirty="0">
                <a:solidFill>
                  <a:srgbClr val="040404"/>
                </a:solidFill>
                <a:latin typeface="Arial" panose="020B0604020202020204" pitchFamily="34" charset="0"/>
                <a:cs typeface="Arial" panose="020B0604020202020204" pitchFamily="34" charset="0"/>
              </a:rPr>
              <a:t>measurements by using other available sensor data.  </a:t>
            </a:r>
            <a:endParaRPr lang="en-GB" i="0" dirty="0" smtClean="0">
              <a:solidFill>
                <a:srgbClr val="040404"/>
              </a:solidFill>
              <a:latin typeface="Arial" panose="020B0604020202020204" pitchFamily="34" charset="0"/>
              <a:cs typeface="Arial" panose="020B0604020202020204" pitchFamily="34" charset="0"/>
            </a:endParaRPr>
          </a:p>
          <a:p>
            <a:pPr marL="285750" indent="-285750">
              <a:lnSpc>
                <a:spcPct val="150000"/>
              </a:lnSpc>
              <a:buFont typeface="Arial" pitchFamily="34" charset="0"/>
              <a:buChar char="•"/>
            </a:pPr>
            <a:r>
              <a:rPr lang="en-GB" i="0" dirty="0" smtClean="0">
                <a:solidFill>
                  <a:srgbClr val="040404"/>
                </a:solidFill>
                <a:latin typeface="Arial" panose="020B0604020202020204" pitchFamily="34" charset="0"/>
                <a:cs typeface="Arial" panose="020B0604020202020204" pitchFamily="34" charset="0"/>
              </a:rPr>
              <a:t>Integrate </a:t>
            </a:r>
            <a:r>
              <a:rPr lang="en-GB" i="0" dirty="0">
                <a:solidFill>
                  <a:srgbClr val="040404"/>
                </a:solidFill>
                <a:latin typeface="Arial" panose="020B0604020202020204" pitchFamily="34" charset="0"/>
                <a:cs typeface="Arial" panose="020B0604020202020204" pitchFamily="34" charset="0"/>
              </a:rPr>
              <a:t>environmental and geographic data, personal sensor data and physiological models together to compute and simulate virtual sensor readings. </a:t>
            </a:r>
          </a:p>
          <a:p>
            <a:pPr marL="285750" indent="-285750">
              <a:lnSpc>
                <a:spcPct val="150000"/>
              </a:lnSpc>
              <a:buFont typeface="Arial" pitchFamily="34" charset="0"/>
              <a:buChar char="•"/>
            </a:pPr>
            <a:endParaRPr lang="en-GB" i="0" dirty="0">
              <a:solidFill>
                <a:srgbClr val="040404"/>
              </a:solidFill>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852936"/>
            <a:ext cx="5472608" cy="388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79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774601"/>
            <a:ext cx="7543800" cy="638175"/>
          </a:xfrm>
        </p:spPr>
        <p:txBody>
          <a:bodyPr/>
          <a:lstStyle/>
          <a:p>
            <a:r>
              <a:rPr lang="en-US" dirty="0"/>
              <a:t>Wiki-Health - Virtual Sensing </a:t>
            </a:r>
            <a:r>
              <a:rPr lang="en-US" dirty="0" smtClean="0"/>
              <a:t>as </a:t>
            </a:r>
            <a:r>
              <a:rPr lang="en-US" dirty="0"/>
              <a:t>Service</a:t>
            </a:r>
            <a:r>
              <a:rPr lang="en-US" dirty="0" smtClean="0"/>
              <a:t/>
            </a:r>
            <a:br>
              <a:rPr lang="en-US" dirty="0" smtClean="0"/>
            </a:br>
            <a:r>
              <a:rPr lang="en-US" dirty="0" smtClean="0"/>
              <a:t>Integrate human physiology models</a:t>
            </a:r>
            <a:endParaRPr lang="en-GB"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24" y="3789040"/>
            <a:ext cx="4740008" cy="2952328"/>
          </a:xfrm>
          <a:prstGeom prst="rect">
            <a:avLst/>
          </a:prstGeom>
          <a:noFill/>
        </p:spPr>
      </p:pic>
      <p:pic>
        <p:nvPicPr>
          <p:cNvPr id="6" name="Picture 5" descr="C:\Users\leon\Desktop\running.tif"/>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3744416" cy="2841779"/>
          </a:xfrm>
          <a:prstGeom prst="rect">
            <a:avLst/>
          </a:prstGeom>
          <a:noFill/>
          <a:ln>
            <a:noFill/>
          </a:ln>
        </p:spPr>
      </p:pic>
      <p:sp>
        <p:nvSpPr>
          <p:cNvPr id="7" name="Rectangle 6"/>
          <p:cNvSpPr/>
          <p:nvPr/>
        </p:nvSpPr>
        <p:spPr>
          <a:xfrm>
            <a:off x="179512" y="1488042"/>
            <a:ext cx="8784976" cy="2400657"/>
          </a:xfrm>
          <a:prstGeom prst="rect">
            <a:avLst/>
          </a:prstGeom>
        </p:spPr>
        <p:txBody>
          <a:bodyPr wrap="square">
            <a:spAutoFit/>
          </a:bodyPr>
          <a:lstStyle/>
          <a:p>
            <a:pPr marL="285750" indent="-285750">
              <a:lnSpc>
                <a:spcPct val="150000"/>
              </a:lnSpc>
              <a:buFont typeface="Arial" pitchFamily="34" charset="0"/>
              <a:buChar char="•"/>
            </a:pPr>
            <a:r>
              <a:rPr lang="en-US" sz="2000" i="0" dirty="0" smtClean="0">
                <a:solidFill>
                  <a:srgbClr val="040404"/>
                </a:solidFill>
                <a:latin typeface="Arial" panose="020B0604020202020204" pitchFamily="34" charset="0"/>
                <a:cs typeface="Arial" panose="020B0604020202020204" pitchFamily="34" charset="0"/>
              </a:rPr>
              <a:t>Example of simulating full body temperatures and energy transformation</a:t>
            </a:r>
          </a:p>
          <a:p>
            <a:pPr marL="285750" indent="-285750">
              <a:lnSpc>
                <a:spcPct val="150000"/>
              </a:lnSpc>
              <a:buFont typeface="Arial" pitchFamily="34" charset="0"/>
              <a:buChar char="•"/>
            </a:pPr>
            <a:r>
              <a:rPr lang="en-US" sz="2000" i="0" dirty="0" smtClean="0">
                <a:solidFill>
                  <a:srgbClr val="040404"/>
                </a:solidFill>
                <a:latin typeface="Arial" panose="020B0604020202020204" pitchFamily="34" charset="0"/>
                <a:cs typeface="Arial" panose="020B0604020202020204" pitchFamily="34" charset="0"/>
              </a:rPr>
              <a:t>Core body temperature &amp; Safety</a:t>
            </a:r>
          </a:p>
          <a:p>
            <a:pPr marL="742950" lvl="1" indent="-285750">
              <a:lnSpc>
                <a:spcPct val="150000"/>
              </a:lnSpc>
              <a:buFont typeface="Arial" pitchFamily="34" charset="0"/>
              <a:buChar char="•"/>
            </a:pPr>
            <a:r>
              <a:rPr lang="en-US" sz="2000" i="0" dirty="0" smtClean="0">
                <a:solidFill>
                  <a:srgbClr val="040404"/>
                </a:solidFill>
                <a:latin typeface="Arial" panose="020B0604020202020204" pitchFamily="34" charset="0"/>
                <a:cs typeface="Arial" panose="020B0604020202020204" pitchFamily="34" charset="0"/>
              </a:rPr>
              <a:t>Too high: heat exhaustion, heatstroke</a:t>
            </a:r>
          </a:p>
          <a:p>
            <a:pPr marL="742950" lvl="1" indent="-285750">
              <a:lnSpc>
                <a:spcPct val="150000"/>
              </a:lnSpc>
              <a:buFont typeface="Arial" pitchFamily="34" charset="0"/>
              <a:buChar char="•"/>
            </a:pPr>
            <a:r>
              <a:rPr lang="en-US" sz="2000" i="0" dirty="0" smtClean="0">
                <a:solidFill>
                  <a:srgbClr val="040404"/>
                </a:solidFill>
                <a:latin typeface="Arial" panose="020B0604020202020204" pitchFamily="34" charset="0"/>
                <a:cs typeface="Arial" panose="020B0604020202020204" pitchFamily="34" charset="0"/>
              </a:rPr>
              <a:t>Too low: hypothermia</a:t>
            </a:r>
          </a:p>
          <a:p>
            <a:pPr marL="742950" lvl="1" indent="-285750">
              <a:lnSpc>
                <a:spcPct val="150000"/>
              </a:lnSpc>
              <a:buFont typeface="Arial" pitchFamily="34" charset="0"/>
              <a:buChar char="•"/>
            </a:pPr>
            <a:endParaRPr lang="en-US" sz="2000" i="0" dirty="0" smtClean="0">
              <a:solidFill>
                <a:srgbClr val="040404"/>
              </a:solidFill>
              <a:latin typeface="Arial" panose="020B0604020202020204" pitchFamily="34" charset="0"/>
              <a:cs typeface="Arial" panose="020B0604020202020204" pitchFamily="34" charset="0"/>
            </a:endParaRPr>
          </a:p>
        </p:txBody>
      </p:sp>
      <p:sp>
        <p:nvSpPr>
          <p:cNvPr id="8" name="Rectangle 7"/>
          <p:cNvSpPr/>
          <p:nvPr/>
        </p:nvSpPr>
        <p:spPr>
          <a:xfrm>
            <a:off x="4860032" y="4797152"/>
            <a:ext cx="4608512" cy="2031325"/>
          </a:xfrm>
          <a:prstGeom prst="rect">
            <a:avLst/>
          </a:prstGeom>
        </p:spPr>
        <p:txBody>
          <a:bodyPr wrap="square">
            <a:spAutoFit/>
          </a:bodyPr>
          <a:lstStyle/>
          <a:p>
            <a:pPr marL="742950" lvl="1" indent="-285750">
              <a:lnSpc>
                <a:spcPct val="150000"/>
              </a:lnSpc>
              <a:buFont typeface="Wingdings" panose="05000000000000000000" pitchFamily="2" charset="2"/>
              <a:buChar char="Ø"/>
            </a:pPr>
            <a:r>
              <a:rPr lang="en-US" sz="1200" i="0" dirty="0">
                <a:solidFill>
                  <a:srgbClr val="040404"/>
                </a:solidFill>
                <a:latin typeface="Arial" panose="020B0604020202020204" pitchFamily="34" charset="0"/>
                <a:cs typeface="Arial" panose="020B0604020202020204" pitchFamily="34" charset="0"/>
              </a:rPr>
              <a:t>Age: 27, Weigh</a:t>
            </a:r>
            <a:r>
              <a:rPr lang="en-US" altLang="zh-CN" sz="1200" i="0" dirty="0">
                <a:solidFill>
                  <a:srgbClr val="040404"/>
                </a:solidFill>
                <a:latin typeface="Arial" panose="020B0604020202020204" pitchFamily="34" charset="0"/>
                <a:cs typeface="Arial" panose="020B0604020202020204" pitchFamily="34" charset="0"/>
              </a:rPr>
              <a:t>t</a:t>
            </a:r>
            <a:r>
              <a:rPr lang="zh-CN" altLang="en-US" sz="1200" i="0" dirty="0">
                <a:solidFill>
                  <a:srgbClr val="040404"/>
                </a:solidFill>
                <a:latin typeface="Arial" panose="020B0604020202020204" pitchFamily="34" charset="0"/>
                <a:cs typeface="Arial" panose="020B0604020202020204" pitchFamily="34" charset="0"/>
              </a:rPr>
              <a:t>：</a:t>
            </a:r>
            <a:r>
              <a:rPr lang="en-US" altLang="zh-CN" sz="1200" i="0" dirty="0">
                <a:solidFill>
                  <a:srgbClr val="040404"/>
                </a:solidFill>
                <a:latin typeface="Arial" panose="020B0604020202020204" pitchFamily="34" charset="0"/>
                <a:cs typeface="Arial" panose="020B0604020202020204" pitchFamily="34" charset="0"/>
              </a:rPr>
              <a:t>80kg</a:t>
            </a:r>
            <a:endParaRPr lang="en-US" sz="1200" i="0" dirty="0">
              <a:solidFill>
                <a:srgbClr val="040404"/>
              </a:solidFill>
              <a:latin typeface="Arial" panose="020B0604020202020204" pitchFamily="34" charset="0"/>
              <a:cs typeface="Arial" panose="020B0604020202020204" pitchFamily="34" charset="0"/>
            </a:endParaRPr>
          </a:p>
          <a:p>
            <a:pPr marL="742950" lvl="1" indent="-285750">
              <a:lnSpc>
                <a:spcPct val="150000"/>
              </a:lnSpc>
              <a:buFont typeface="Wingdings" panose="05000000000000000000" pitchFamily="2" charset="2"/>
              <a:buChar char="Ø"/>
            </a:pPr>
            <a:r>
              <a:rPr lang="en-US" sz="1200" i="0" dirty="0">
                <a:solidFill>
                  <a:srgbClr val="040404"/>
                </a:solidFill>
                <a:latin typeface="Arial" panose="020B0604020202020204" pitchFamily="34" charset="0"/>
                <a:cs typeface="Arial" panose="020B0604020202020204" pitchFamily="34" charset="0"/>
              </a:rPr>
              <a:t>1- 60 min running at a speed of 6mph with air temperature 30°</a:t>
            </a:r>
            <a:r>
              <a:rPr lang="en-US" altLang="zh-CN" sz="1200" i="0" dirty="0">
                <a:solidFill>
                  <a:srgbClr val="040404"/>
                </a:solidFill>
                <a:latin typeface="Arial" panose="020B0604020202020204" pitchFamily="34" charset="0"/>
                <a:cs typeface="Arial" panose="020B0604020202020204" pitchFamily="34" charset="0"/>
              </a:rPr>
              <a:t>C </a:t>
            </a:r>
          </a:p>
          <a:p>
            <a:pPr marL="742950" lvl="1" indent="-285750">
              <a:lnSpc>
                <a:spcPct val="150000"/>
              </a:lnSpc>
              <a:buFont typeface="Wingdings" panose="05000000000000000000" pitchFamily="2" charset="2"/>
              <a:buChar char="Ø"/>
            </a:pPr>
            <a:r>
              <a:rPr lang="en-US" sz="1200" i="0" dirty="0">
                <a:solidFill>
                  <a:srgbClr val="040404"/>
                </a:solidFill>
                <a:latin typeface="Arial" panose="020B0604020202020204" pitchFamily="34" charset="0"/>
                <a:cs typeface="Arial" panose="020B0604020202020204" pitchFamily="34" charset="0"/>
              </a:rPr>
              <a:t>60-120 min sit still with air temperature 42°</a:t>
            </a:r>
            <a:r>
              <a:rPr lang="en-US" altLang="zh-CN" sz="1200" i="0" dirty="0">
                <a:solidFill>
                  <a:srgbClr val="040404"/>
                </a:solidFill>
                <a:latin typeface="Arial" panose="020B0604020202020204" pitchFamily="34" charset="0"/>
                <a:cs typeface="Arial" panose="020B0604020202020204" pitchFamily="34" charset="0"/>
              </a:rPr>
              <a:t>C</a:t>
            </a:r>
          </a:p>
          <a:p>
            <a:pPr marL="742950" lvl="1" indent="-285750">
              <a:lnSpc>
                <a:spcPct val="150000"/>
              </a:lnSpc>
              <a:buFont typeface="Wingdings" panose="05000000000000000000" pitchFamily="2" charset="2"/>
              <a:buChar char="Ø"/>
            </a:pPr>
            <a:r>
              <a:rPr lang="en-US" altLang="zh-CN" sz="1200" i="0" dirty="0">
                <a:solidFill>
                  <a:srgbClr val="040404"/>
                </a:solidFill>
                <a:latin typeface="Arial" panose="020B0604020202020204" pitchFamily="34" charset="0"/>
                <a:cs typeface="Arial" panose="020B0604020202020204" pitchFamily="34" charset="0"/>
              </a:rPr>
              <a:t>120-180 min sit still with air temperature 10</a:t>
            </a:r>
            <a:r>
              <a:rPr lang="en-US" sz="1200" i="0" dirty="0">
                <a:solidFill>
                  <a:srgbClr val="040404"/>
                </a:solidFill>
                <a:latin typeface="Arial" panose="020B0604020202020204" pitchFamily="34" charset="0"/>
                <a:cs typeface="Arial" panose="020B0604020202020204" pitchFamily="34" charset="0"/>
              </a:rPr>
              <a:t>°</a:t>
            </a:r>
            <a:r>
              <a:rPr lang="en-US" altLang="zh-CN" sz="1200" i="0" dirty="0">
                <a:solidFill>
                  <a:srgbClr val="040404"/>
                </a:solidFill>
                <a:latin typeface="Arial" panose="020B0604020202020204" pitchFamily="34" charset="0"/>
                <a:cs typeface="Arial" panose="020B0604020202020204" pitchFamily="34" charset="0"/>
              </a:rPr>
              <a:t>C</a:t>
            </a:r>
          </a:p>
          <a:p>
            <a:pPr marL="742950" lvl="1" indent="-285750">
              <a:lnSpc>
                <a:spcPct val="150000"/>
              </a:lnSpc>
              <a:buFont typeface="Wingdings" panose="05000000000000000000" pitchFamily="2" charset="2"/>
              <a:buChar char="Ø"/>
            </a:pPr>
            <a:r>
              <a:rPr lang="en-US" altLang="zh-CN" sz="1200" i="0" dirty="0">
                <a:solidFill>
                  <a:srgbClr val="040404"/>
                </a:solidFill>
                <a:latin typeface="Arial" panose="020B0604020202020204" pitchFamily="34" charset="0"/>
                <a:cs typeface="Arial" panose="020B0604020202020204" pitchFamily="34" charset="0"/>
              </a:rPr>
              <a:t>180-240 min running at a speed of 6mph with air temperature 10</a:t>
            </a:r>
            <a:r>
              <a:rPr lang="en-US" sz="1200" i="0" dirty="0">
                <a:solidFill>
                  <a:srgbClr val="040404"/>
                </a:solidFill>
                <a:latin typeface="Arial" panose="020B0604020202020204" pitchFamily="34" charset="0"/>
                <a:cs typeface="Arial" panose="020B0604020202020204" pitchFamily="34" charset="0"/>
              </a:rPr>
              <a:t>°</a:t>
            </a:r>
            <a:r>
              <a:rPr lang="en-US" altLang="zh-CN" sz="1200" i="0" dirty="0">
                <a:solidFill>
                  <a:srgbClr val="040404"/>
                </a:solidFill>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373323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906" y="692696"/>
            <a:ext cx="8653078" cy="638175"/>
          </a:xfrm>
        </p:spPr>
        <p:txBody>
          <a:bodyPr/>
          <a:lstStyle/>
          <a:p>
            <a:r>
              <a:rPr lang="en-US" dirty="0" smtClean="0"/>
              <a:t>Wiki-Health – ECG</a:t>
            </a:r>
            <a:r>
              <a:rPr lang="en-US" altLang="zh-CN" dirty="0" smtClean="0"/>
              <a:t>-based </a:t>
            </a:r>
            <a:r>
              <a:rPr lang="en-GB" dirty="0" smtClean="0"/>
              <a:t>Personal </a:t>
            </a:r>
            <a:r>
              <a:rPr lang="en-GB" dirty="0"/>
              <a:t>Health </a:t>
            </a:r>
            <a:r>
              <a:rPr lang="en-GB" dirty="0" smtClean="0"/>
              <a:t>Monitoring as Service</a:t>
            </a:r>
            <a:endParaRPr lang="en-GB" dirty="0"/>
          </a:p>
        </p:txBody>
      </p:sp>
      <p:sp>
        <p:nvSpPr>
          <p:cNvPr id="5" name="Rectangle 4"/>
          <p:cNvSpPr/>
          <p:nvPr/>
        </p:nvSpPr>
        <p:spPr>
          <a:xfrm>
            <a:off x="179512" y="1484784"/>
            <a:ext cx="8820472" cy="3323987"/>
          </a:xfrm>
          <a:prstGeom prst="rect">
            <a:avLst/>
          </a:prstGeom>
        </p:spPr>
        <p:txBody>
          <a:bodyPr wrap="square">
            <a:spAutoFit/>
          </a:bodyPr>
          <a:lstStyle/>
          <a:p>
            <a:pPr marL="285750" indent="-285750">
              <a:lnSpc>
                <a:spcPct val="150000"/>
              </a:lnSpc>
              <a:buFont typeface="Arial" pitchFamily="34" charset="0"/>
              <a:buChar char="•"/>
            </a:pPr>
            <a:r>
              <a:rPr lang="en-GB" sz="2000" i="0" dirty="0" smtClean="0">
                <a:solidFill>
                  <a:srgbClr val="040404"/>
                </a:solidFill>
                <a:latin typeface="Arial" panose="020B0604020202020204" pitchFamily="34" charset="0"/>
                <a:cs typeface="Arial" panose="020B0604020202020204" pitchFamily="34" charset="0"/>
              </a:rPr>
              <a:t>In </a:t>
            </a:r>
            <a:r>
              <a:rPr lang="en-GB" sz="2000" i="0" dirty="0">
                <a:solidFill>
                  <a:srgbClr val="040404"/>
                </a:solidFill>
                <a:latin typeface="Arial" panose="020B0604020202020204" pitchFamily="34" charset="0"/>
                <a:cs typeface="Arial" panose="020B0604020202020204" pitchFamily="34" charset="0"/>
              </a:rPr>
              <a:t>2011, nearly 160,000 people died in the UK from Cardiovascular disease (CVD</a:t>
            </a:r>
            <a:r>
              <a:rPr lang="en-GB" sz="2000" i="0" dirty="0" smtClean="0">
                <a:solidFill>
                  <a:srgbClr val="040404"/>
                </a:solidFill>
                <a:latin typeface="Arial" panose="020B0604020202020204" pitchFamily="34" charset="0"/>
                <a:cs typeface="Arial" panose="020B0604020202020204" pitchFamily="34" charset="0"/>
              </a:rPr>
              <a:t>). CVD-related </a:t>
            </a:r>
            <a:r>
              <a:rPr lang="en-GB" sz="2000" i="0" dirty="0">
                <a:solidFill>
                  <a:srgbClr val="040404"/>
                </a:solidFill>
                <a:latin typeface="Arial" panose="020B0604020202020204" pitchFamily="34" charset="0"/>
                <a:cs typeface="Arial" panose="020B0604020202020204" pitchFamily="34" charset="0"/>
              </a:rPr>
              <a:t>healthcare costs to the UK’s </a:t>
            </a:r>
            <a:r>
              <a:rPr lang="en-GB" sz="2000" i="0" dirty="0" smtClean="0">
                <a:solidFill>
                  <a:srgbClr val="040404"/>
                </a:solidFill>
                <a:latin typeface="Arial" panose="020B0604020202020204" pitchFamily="34" charset="0"/>
                <a:cs typeface="Arial" panose="020B0604020202020204" pitchFamily="34" charset="0"/>
              </a:rPr>
              <a:t>NHS </a:t>
            </a:r>
            <a:r>
              <a:rPr lang="en-GB" sz="2000" i="0" dirty="0">
                <a:solidFill>
                  <a:srgbClr val="040404"/>
                </a:solidFill>
                <a:latin typeface="Arial" panose="020B0604020202020204" pitchFamily="34" charset="0"/>
                <a:cs typeface="Arial" panose="020B0604020202020204" pitchFamily="34" charset="0"/>
              </a:rPr>
              <a:t>in total is £15.7 billion, </a:t>
            </a:r>
            <a:r>
              <a:rPr lang="en-GB" sz="2000" i="0" dirty="0" smtClean="0">
                <a:solidFill>
                  <a:srgbClr val="040404"/>
                </a:solidFill>
                <a:latin typeface="Arial" panose="020B0604020202020204" pitchFamily="34" charset="0"/>
                <a:cs typeface="Arial" panose="020B0604020202020204" pitchFamily="34" charset="0"/>
              </a:rPr>
              <a:t>21</a:t>
            </a:r>
            <a:r>
              <a:rPr lang="en-GB" sz="2000" i="0" dirty="0">
                <a:solidFill>
                  <a:srgbClr val="040404"/>
                </a:solidFill>
                <a:latin typeface="Arial" panose="020B0604020202020204" pitchFamily="34" charset="0"/>
                <a:cs typeface="Arial" panose="020B0604020202020204" pitchFamily="34" charset="0"/>
              </a:rPr>
              <a:t>% of overall NHS </a:t>
            </a:r>
            <a:r>
              <a:rPr lang="en-GB" sz="2000" i="0" dirty="0" smtClean="0">
                <a:solidFill>
                  <a:srgbClr val="040404"/>
                </a:solidFill>
                <a:latin typeface="Arial" panose="020B0604020202020204" pitchFamily="34" charset="0"/>
                <a:cs typeface="Arial" panose="020B0604020202020204" pitchFamily="34" charset="0"/>
              </a:rPr>
              <a:t>expenditure</a:t>
            </a:r>
            <a:r>
              <a:rPr lang="en-US" sz="2000" i="0" dirty="0" smtClean="0">
                <a:solidFill>
                  <a:srgbClr val="040404"/>
                </a:solidFill>
                <a:latin typeface="Arial" panose="020B0604020202020204" pitchFamily="34" charset="0"/>
                <a:cs typeface="Arial" panose="020B0604020202020204" pitchFamily="34" charset="0"/>
              </a:rPr>
              <a:t>.</a:t>
            </a:r>
          </a:p>
          <a:p>
            <a:pPr marL="285750" indent="-285750">
              <a:lnSpc>
                <a:spcPct val="150000"/>
              </a:lnSpc>
              <a:buFont typeface="Arial" pitchFamily="34" charset="0"/>
              <a:buChar char="•"/>
            </a:pPr>
            <a:r>
              <a:rPr lang="en-US" altLang="zh-CN" sz="2000" i="0" dirty="0" smtClean="0">
                <a:solidFill>
                  <a:srgbClr val="040404"/>
                </a:solidFill>
                <a:latin typeface="Arial" panose="020B0604020202020204" pitchFamily="34" charset="0"/>
                <a:cs typeface="Arial" panose="020B0604020202020204" pitchFamily="34" charset="0"/>
              </a:rPr>
              <a:t>Problem with traditional approach: reactive, </a:t>
            </a:r>
            <a:r>
              <a:rPr lang="en-GB" sz="2000" i="0" dirty="0" smtClean="0">
                <a:solidFill>
                  <a:srgbClr val="040404"/>
                </a:solidFill>
                <a:latin typeface="Arial" panose="020B0604020202020204" pitchFamily="34" charset="0"/>
                <a:cs typeface="Arial" panose="020B0604020202020204" pitchFamily="34" charset="0"/>
              </a:rPr>
              <a:t>treating </a:t>
            </a:r>
            <a:r>
              <a:rPr lang="en-GB" sz="2000" i="0" dirty="0">
                <a:solidFill>
                  <a:srgbClr val="040404"/>
                </a:solidFill>
                <a:latin typeface="Arial" panose="020B0604020202020204" pitchFamily="34" charset="0"/>
                <a:cs typeface="Arial" panose="020B0604020202020204" pitchFamily="34" charset="0"/>
              </a:rPr>
              <a:t>problems at the crisis level </a:t>
            </a:r>
          </a:p>
          <a:p>
            <a:pPr marL="285750" indent="-285750">
              <a:lnSpc>
                <a:spcPct val="150000"/>
              </a:lnSpc>
              <a:buFont typeface="Arial" pitchFamily="34" charset="0"/>
              <a:buChar char="•"/>
            </a:pPr>
            <a:r>
              <a:rPr lang="en-GB" sz="2000" i="0" dirty="0" smtClean="0">
                <a:solidFill>
                  <a:srgbClr val="040404"/>
                </a:solidFill>
                <a:latin typeface="Arial" panose="020B0604020202020204" pitchFamily="34" charset="0"/>
                <a:cs typeface="Arial" panose="020B0604020202020204" pitchFamily="34" charset="0"/>
              </a:rPr>
              <a:t>Better approach: proactive health </a:t>
            </a:r>
            <a:r>
              <a:rPr lang="en-GB" sz="2000" i="0" dirty="0">
                <a:solidFill>
                  <a:srgbClr val="040404"/>
                </a:solidFill>
                <a:latin typeface="Arial" panose="020B0604020202020204" pitchFamily="34" charset="0"/>
                <a:cs typeface="Arial" panose="020B0604020202020204" pitchFamily="34" charset="0"/>
              </a:rPr>
              <a:t>management </a:t>
            </a:r>
            <a:r>
              <a:rPr lang="en-GB" sz="2000" i="0" dirty="0" smtClean="0">
                <a:solidFill>
                  <a:srgbClr val="040404"/>
                </a:solidFill>
                <a:latin typeface="Arial" panose="020B0604020202020204" pitchFamily="34" charset="0"/>
                <a:cs typeface="Arial" panose="020B0604020202020204" pitchFamily="34" charset="0"/>
              </a:rPr>
              <a:t>approach, discover and address issues at an early stage</a:t>
            </a:r>
            <a:endParaRPr lang="en-US" altLang="zh-CN" sz="2000" i="0" dirty="0">
              <a:solidFill>
                <a:srgbClr val="04040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1168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764704"/>
            <a:ext cx="7543800" cy="638175"/>
          </a:xfrm>
        </p:spPr>
        <p:txBody>
          <a:bodyPr/>
          <a:lstStyle/>
          <a:p>
            <a:pPr lvl="1"/>
            <a:r>
              <a:rPr lang="en-GB" dirty="0"/>
              <a:t>Data Analysis Method for ECG-based Health Monitoring Service</a:t>
            </a:r>
          </a:p>
        </p:txBody>
      </p:sp>
      <p:sp>
        <p:nvSpPr>
          <p:cNvPr id="7" name="Rectangle 6"/>
          <p:cNvSpPr/>
          <p:nvPr/>
        </p:nvSpPr>
        <p:spPr>
          <a:xfrm>
            <a:off x="216024" y="1624732"/>
            <a:ext cx="8820472" cy="1938992"/>
          </a:xfrm>
          <a:prstGeom prst="rect">
            <a:avLst/>
          </a:prstGeom>
        </p:spPr>
        <p:txBody>
          <a:bodyPr wrap="square">
            <a:spAutoFit/>
          </a:bodyPr>
          <a:lstStyle/>
          <a:p>
            <a:pPr marL="342900" indent="-342900">
              <a:buFont typeface="Arial" panose="020B0604020202020204" pitchFamily="34" charset="0"/>
              <a:buChar char="•"/>
            </a:pPr>
            <a:r>
              <a:rPr lang="en-GB" sz="2000" i="0" dirty="0">
                <a:solidFill>
                  <a:srgbClr val="040404"/>
                </a:solidFill>
                <a:latin typeface="Arial" panose="020B0604020202020204" pitchFamily="34" charset="0"/>
                <a:cs typeface="Arial" panose="020B0604020202020204" pitchFamily="34" charset="0"/>
              </a:rPr>
              <a:t>Electrocardiogram (ECG): is the recording of the electrical activity of the heart. It is a non-invasive procedure and one of the most widely used physiological signals for medical diagnoses. </a:t>
            </a:r>
          </a:p>
          <a:p>
            <a:pPr marL="342900" indent="-342900">
              <a:buFont typeface="Arial" panose="020B0604020202020204" pitchFamily="34" charset="0"/>
              <a:buChar char="•"/>
            </a:pPr>
            <a:endParaRPr lang="en-GB" sz="20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i="0" dirty="0" smtClean="0">
                <a:solidFill>
                  <a:srgbClr val="040404"/>
                </a:solidFill>
                <a:latin typeface="Arial" panose="020B0604020202020204" pitchFamily="34" charset="0"/>
                <a:cs typeface="Arial" panose="020B0604020202020204" pitchFamily="34" charset="0"/>
              </a:rPr>
              <a:t>Cardiovascular problems, abnormal levels of specific minerals in the blood, and observe effects of drugs used to regulate the heart</a:t>
            </a:r>
            <a:endParaRPr lang="en-GB" sz="2000" i="0" dirty="0">
              <a:solidFill>
                <a:srgbClr val="040404"/>
              </a:solidFill>
              <a:latin typeface="Arial" panose="020B0604020202020204" pitchFamily="34" charset="0"/>
              <a:cs typeface="Arial" panose="020B0604020202020204" pitchFamily="34" charset="0"/>
            </a:endParaRPr>
          </a:p>
        </p:txBody>
      </p:sp>
      <p:pic>
        <p:nvPicPr>
          <p:cNvPr id="8" name="Picture 7" descr="E:\IC_Dropbox\Dropbox\PhD\Thesis\graphs\ECG.png"/>
          <p:cNvPicPr/>
          <p:nvPr/>
        </p:nvPicPr>
        <p:blipFill>
          <a:blip r:embed="rId3">
            <a:extLst>
              <a:ext uri="{28A0092B-C50C-407E-A947-70E740481C1C}">
                <a14:useLocalDpi xmlns:a14="http://schemas.microsoft.com/office/drawing/2010/main" val="0"/>
              </a:ext>
            </a:extLst>
          </a:blip>
          <a:srcRect/>
          <a:stretch>
            <a:fillRect/>
          </a:stretch>
        </p:blipFill>
        <p:spPr bwMode="auto">
          <a:xfrm>
            <a:off x="1817948" y="3554594"/>
            <a:ext cx="5616624" cy="3220060"/>
          </a:xfrm>
          <a:prstGeom prst="rect">
            <a:avLst/>
          </a:prstGeom>
          <a:noFill/>
          <a:ln>
            <a:noFill/>
          </a:ln>
        </p:spPr>
      </p:pic>
    </p:spTree>
    <p:extLst>
      <p:ext uri="{BB962C8B-B14F-4D97-AF65-F5344CB8AC3E}">
        <p14:creationId xmlns:p14="http://schemas.microsoft.com/office/powerpoint/2010/main" val="326533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906" y="692696"/>
            <a:ext cx="8617582" cy="638175"/>
          </a:xfrm>
        </p:spPr>
        <p:txBody>
          <a:bodyPr/>
          <a:lstStyle/>
          <a:p>
            <a:r>
              <a:rPr lang="en-US" dirty="0"/>
              <a:t>Wiki-Health – ECG</a:t>
            </a:r>
            <a:r>
              <a:rPr lang="en-US" altLang="zh-CN" dirty="0"/>
              <a:t>-based </a:t>
            </a:r>
            <a:r>
              <a:rPr lang="en-GB" dirty="0"/>
              <a:t>Personal Health Monitoring as Service</a:t>
            </a:r>
          </a:p>
        </p:txBody>
      </p:sp>
      <p:sp>
        <p:nvSpPr>
          <p:cNvPr id="3" name="Rectangle 2"/>
          <p:cNvSpPr/>
          <p:nvPr/>
        </p:nvSpPr>
        <p:spPr>
          <a:xfrm>
            <a:off x="323528" y="1628800"/>
            <a:ext cx="8424936" cy="1631216"/>
          </a:xfrm>
          <a:prstGeom prst="rect">
            <a:avLst/>
          </a:prstGeom>
        </p:spPr>
        <p:txBody>
          <a:bodyPr wrap="square">
            <a:spAutoFit/>
          </a:bodyPr>
          <a:lstStyle/>
          <a:p>
            <a:pPr marL="342900" indent="-342900">
              <a:buFont typeface="Arial" panose="020B0604020202020204" pitchFamily="34" charset="0"/>
              <a:buChar char="•"/>
            </a:pPr>
            <a:r>
              <a:rPr lang="en-GB" sz="2000" i="0" dirty="0">
                <a:solidFill>
                  <a:srgbClr val="040404"/>
                </a:solidFill>
                <a:latin typeface="Arial" panose="020B0604020202020204" pitchFamily="34" charset="0"/>
                <a:cs typeface="Arial" panose="020B0604020202020204" pitchFamily="34" charset="0"/>
              </a:rPr>
              <a:t>Build Personal ECG Model through long term ECG </a:t>
            </a:r>
            <a:r>
              <a:rPr lang="en-GB" sz="2000" i="0" dirty="0" smtClean="0">
                <a:solidFill>
                  <a:srgbClr val="040404"/>
                </a:solidFill>
                <a:latin typeface="Arial" panose="020B0604020202020204" pitchFamily="34" charset="0"/>
                <a:cs typeface="Arial" panose="020B0604020202020204" pitchFamily="34" charset="0"/>
              </a:rPr>
              <a:t>monitoring (e.g. 1 month).</a:t>
            </a:r>
          </a:p>
          <a:p>
            <a:pPr marL="342900" indent="-342900">
              <a:buFont typeface="Arial" panose="020B0604020202020204" pitchFamily="34" charset="0"/>
              <a:buChar char="•"/>
            </a:pPr>
            <a:r>
              <a:rPr lang="en-US" sz="2000" i="0" dirty="0" smtClean="0">
                <a:solidFill>
                  <a:srgbClr val="040404"/>
                </a:solidFill>
                <a:latin typeface="Arial" panose="020B0604020202020204" pitchFamily="34" charset="0"/>
                <a:cs typeface="Arial" panose="020B0604020202020204" pitchFamily="34" charset="0"/>
              </a:rPr>
              <a:t>Monitor and detect </a:t>
            </a:r>
            <a:r>
              <a:rPr lang="en-GB" sz="2000" i="0" dirty="0" smtClean="0">
                <a:solidFill>
                  <a:srgbClr val="040404"/>
                </a:solidFill>
                <a:latin typeface="Arial" panose="020B0604020202020204" pitchFamily="34" charset="0"/>
                <a:cs typeface="Arial" panose="020B0604020202020204" pitchFamily="34" charset="0"/>
              </a:rPr>
              <a:t>significant </a:t>
            </a:r>
            <a:r>
              <a:rPr lang="en-GB" sz="2000" i="0" dirty="0">
                <a:solidFill>
                  <a:srgbClr val="040404"/>
                </a:solidFill>
                <a:latin typeface="Arial" panose="020B0604020202020204" pitchFamily="34" charset="0"/>
                <a:cs typeface="Arial" panose="020B0604020202020204" pitchFamily="34" charset="0"/>
              </a:rPr>
              <a:t>changes in a person’s heart conditions</a:t>
            </a:r>
            <a:r>
              <a:rPr lang="en-GB" sz="2000" i="0" dirty="0" smtClean="0">
                <a:solidFill>
                  <a:srgbClr val="040404"/>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i="0" dirty="0" smtClean="0">
                <a:solidFill>
                  <a:srgbClr val="040404"/>
                </a:solidFill>
                <a:latin typeface="Arial" panose="020B0604020202020204" pitchFamily="34" charset="0"/>
                <a:cs typeface="Arial" panose="020B0604020202020204" pitchFamily="34" charset="0"/>
              </a:rPr>
              <a:t>Trigger alerts and request feedbacks</a:t>
            </a:r>
            <a:endParaRPr lang="en-GB" sz="20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2000" i="0" dirty="0" smtClean="0">
              <a:solidFill>
                <a:srgbClr val="040404"/>
              </a:solidFill>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259" y="3070822"/>
            <a:ext cx="5244021" cy="3670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293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764704"/>
            <a:ext cx="7543800" cy="638175"/>
          </a:xfrm>
        </p:spPr>
        <p:txBody>
          <a:bodyPr/>
          <a:lstStyle/>
          <a:p>
            <a:pPr lvl="1"/>
            <a:r>
              <a:rPr lang="en-GB" dirty="0"/>
              <a:t>Data Analysis Method for ECG-based Health Monitoring Service</a:t>
            </a:r>
          </a:p>
        </p:txBody>
      </p:sp>
      <p:sp>
        <p:nvSpPr>
          <p:cNvPr id="7" name="Rectangle 6"/>
          <p:cNvSpPr/>
          <p:nvPr/>
        </p:nvSpPr>
        <p:spPr>
          <a:xfrm>
            <a:off x="79933" y="1503074"/>
            <a:ext cx="8820472" cy="830997"/>
          </a:xfrm>
          <a:prstGeom prst="rect">
            <a:avLst/>
          </a:prstGeom>
        </p:spPr>
        <p:txBody>
          <a:bodyPr wrap="square">
            <a:spAutoFit/>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Personal ECG Model (PEM)</a:t>
            </a:r>
          </a:p>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Global Model of Abnormalities (GMA)</a:t>
            </a:r>
            <a:endParaRPr lang="en-GB" sz="2400" i="0" dirty="0">
              <a:solidFill>
                <a:srgbClr val="040404"/>
              </a:solidFill>
              <a:latin typeface="Arial" panose="020B0604020202020204" pitchFamily="34" charset="0"/>
              <a:cs typeface="Arial" panose="020B0604020202020204" pitchFamily="34" charset="0"/>
            </a:endParaRPr>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780928"/>
            <a:ext cx="8613957" cy="3960440"/>
          </a:xfrm>
          <a:prstGeom prst="rect">
            <a:avLst/>
          </a:prstGeom>
          <a:noFill/>
        </p:spPr>
      </p:pic>
    </p:spTree>
    <p:extLst>
      <p:ext uri="{BB962C8B-B14F-4D97-AF65-F5344CB8AC3E}">
        <p14:creationId xmlns:p14="http://schemas.microsoft.com/office/powerpoint/2010/main" val="3157310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64704"/>
            <a:ext cx="7543800" cy="638175"/>
          </a:xfrm>
        </p:spPr>
        <p:txBody>
          <a:bodyPr/>
          <a:lstStyle/>
          <a:p>
            <a:r>
              <a:rPr lang="en-GB" dirty="0"/>
              <a:t>Data Analysis Method for ECG-based Health Monitoring Service</a:t>
            </a:r>
          </a:p>
        </p:txBody>
      </p:sp>
      <p:pic>
        <p:nvPicPr>
          <p:cNvPr id="6" name="Picture 5" descr="F:\Dropbox\PhD\Matlab\ECG\Leon\results\pre-processing.tif"/>
          <p:cNvPicPr/>
          <p:nvPr/>
        </p:nvPicPr>
        <p:blipFill>
          <a:blip r:embed="rId2">
            <a:extLst>
              <a:ext uri="{28A0092B-C50C-407E-A947-70E740481C1C}">
                <a14:useLocalDpi xmlns:a14="http://schemas.microsoft.com/office/drawing/2010/main" val="0"/>
              </a:ext>
            </a:extLst>
          </a:blip>
          <a:srcRect/>
          <a:stretch>
            <a:fillRect/>
          </a:stretch>
        </p:blipFill>
        <p:spPr bwMode="auto">
          <a:xfrm>
            <a:off x="1694947" y="2699466"/>
            <a:ext cx="5590443" cy="4158534"/>
          </a:xfrm>
          <a:prstGeom prst="rect">
            <a:avLst/>
          </a:prstGeom>
          <a:noFill/>
          <a:ln>
            <a:noFill/>
          </a:ln>
        </p:spPr>
      </p:pic>
      <p:sp>
        <p:nvSpPr>
          <p:cNvPr id="7" name="Rectangle 6"/>
          <p:cNvSpPr/>
          <p:nvPr/>
        </p:nvSpPr>
        <p:spPr>
          <a:xfrm>
            <a:off x="79933" y="1503074"/>
            <a:ext cx="8820472" cy="1138773"/>
          </a:xfrm>
          <a:prstGeom prst="rect">
            <a:avLst/>
          </a:prstGeom>
        </p:spPr>
        <p:txBody>
          <a:bodyPr wrap="square">
            <a:spAutoFit/>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Data Pre-processing</a:t>
            </a:r>
          </a:p>
          <a:p>
            <a:pPr marL="800100" lvl="1" indent="-342900">
              <a:buFont typeface="Courier New" panose="02070309020205020404" pitchFamily="49" charset="0"/>
              <a:buChar char="o"/>
            </a:pPr>
            <a:r>
              <a:rPr lang="en-GB" sz="2000" i="0" dirty="0">
                <a:solidFill>
                  <a:srgbClr val="040404"/>
                </a:solidFill>
                <a:latin typeface="Arial" panose="020B0604020202020204" pitchFamily="34" charset="0"/>
                <a:cs typeface="Arial" panose="020B0604020202020204" pitchFamily="34" charset="0"/>
              </a:rPr>
              <a:t>moving average </a:t>
            </a:r>
            <a:r>
              <a:rPr lang="en-GB" sz="2000" i="0" dirty="0" smtClean="0">
                <a:solidFill>
                  <a:srgbClr val="040404"/>
                </a:solidFill>
                <a:latin typeface="Arial" panose="020B0604020202020204" pitchFamily="34" charset="0"/>
                <a:cs typeface="Arial" panose="020B0604020202020204" pitchFamily="34" charset="0"/>
              </a:rPr>
              <a:t>filter</a:t>
            </a:r>
          </a:p>
          <a:p>
            <a:pPr marL="800100" lvl="1" indent="-342900">
              <a:buFont typeface="Courier New" panose="02070309020205020404" pitchFamily="49" charset="0"/>
              <a:buChar char="o"/>
            </a:pPr>
            <a:r>
              <a:rPr lang="en-GB" sz="2000" i="0" dirty="0" smtClean="0">
                <a:solidFill>
                  <a:srgbClr val="040404"/>
                </a:solidFill>
                <a:latin typeface="Arial" panose="020B0604020202020204" pitchFamily="34" charset="0"/>
                <a:cs typeface="Arial" panose="020B0604020202020204" pitchFamily="34" charset="0"/>
              </a:rPr>
              <a:t>wavelet </a:t>
            </a:r>
            <a:r>
              <a:rPr lang="en-GB" sz="2000" i="0" dirty="0">
                <a:solidFill>
                  <a:srgbClr val="040404"/>
                </a:solidFill>
                <a:latin typeface="Arial" panose="020B0604020202020204" pitchFamily="34" charset="0"/>
                <a:cs typeface="Arial" panose="020B0604020202020204" pitchFamily="34" charset="0"/>
              </a:rPr>
              <a:t>transformation</a:t>
            </a:r>
            <a:r>
              <a:rPr lang="en-GB" sz="2400" i="0" dirty="0">
                <a:solidFill>
                  <a:srgbClr val="040404"/>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72575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noChangeArrowheads="1"/>
          </p:cNvSpPr>
          <p:nvPr>
            <p:ph type="title"/>
          </p:nvPr>
        </p:nvSpPr>
        <p:spPr>
          <a:xfrm>
            <a:off x="251520" y="548680"/>
            <a:ext cx="7543800" cy="638175"/>
          </a:xfrm>
        </p:spPr>
        <p:txBody>
          <a:bodyPr/>
          <a:lstStyle/>
          <a:p>
            <a:pPr eaLnBrk="1" hangingPunct="1"/>
            <a:r>
              <a:rPr lang="en-GB" dirty="0"/>
              <a:t>Sensor Technology Innovation</a:t>
            </a:r>
            <a:endParaRPr lang="en-GB" dirty="0" smtClean="0"/>
          </a:p>
        </p:txBody>
      </p:sp>
      <p:sp>
        <p:nvSpPr>
          <p:cNvPr id="5" name="Rectangle 4"/>
          <p:cNvSpPr>
            <a:spLocks noGrp="1" noChangeArrowheads="1"/>
          </p:cNvSpPr>
          <p:nvPr/>
        </p:nvSpPr>
        <p:spPr bwMode="auto">
          <a:xfrm>
            <a:off x="800100" y="1844675"/>
            <a:ext cx="75438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0" tIns="0" rIns="0" bIns="0"/>
          <a:lstStyle>
            <a:lvl1pPr marL="342900" indent="-342900" algn="l" rtl="0" eaLnBrk="0" fontAlgn="base" hangingPunct="0">
              <a:spcBef>
                <a:spcPct val="20000"/>
              </a:spcBef>
              <a:spcAft>
                <a:spcPct val="0"/>
              </a:spcAft>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ea typeface="+mn-ea"/>
              </a:defRPr>
            </a:lvl2pPr>
            <a:lvl3pPr marL="952500" indent="-190500" algn="l" rtl="0" eaLnBrk="0" fontAlgn="base" hangingPunct="0">
              <a:spcBef>
                <a:spcPct val="20000"/>
              </a:spcBef>
              <a:spcAft>
                <a:spcPct val="0"/>
              </a:spcAft>
              <a:buChar char="»"/>
              <a:defRPr sz="1600">
                <a:solidFill>
                  <a:srgbClr val="4B4F55"/>
                </a:solidFill>
                <a:latin typeface="+mn-lt"/>
                <a:ea typeface="+mn-ea"/>
              </a:defRPr>
            </a:lvl3pPr>
            <a:lvl4pPr marL="1333500" indent="-190500" algn="l" rtl="0" eaLnBrk="0" fontAlgn="base" hangingPunct="0">
              <a:spcBef>
                <a:spcPct val="20000"/>
              </a:spcBef>
              <a:spcAft>
                <a:spcPct val="0"/>
              </a:spcAft>
              <a:buFont typeface="Wingdings" pitchFamily="2" charset="2"/>
              <a:buChar char="§"/>
              <a:defRPr sz="1400">
                <a:solidFill>
                  <a:srgbClr val="4B4F55"/>
                </a:solidFill>
                <a:latin typeface="+mn-lt"/>
                <a:ea typeface="+mn-ea"/>
              </a:defRPr>
            </a:lvl4pPr>
            <a:lvl5pPr marL="1727200" indent="-203200" algn="l" rtl="0" eaLnBrk="0" fontAlgn="base" hangingPunct="0">
              <a:spcBef>
                <a:spcPct val="20000"/>
              </a:spcBef>
              <a:spcAft>
                <a:spcPct val="0"/>
              </a:spcAft>
              <a:buChar char="°"/>
              <a:defRPr sz="1400">
                <a:solidFill>
                  <a:srgbClr val="4B4F55"/>
                </a:solidFill>
                <a:latin typeface="+mn-lt"/>
                <a:ea typeface="+mn-ea"/>
              </a:defRPr>
            </a:lvl5pPr>
            <a:lvl6pPr marL="2184400" indent="-203200" algn="l" rtl="0" fontAlgn="base">
              <a:spcBef>
                <a:spcPct val="20000"/>
              </a:spcBef>
              <a:spcAft>
                <a:spcPct val="0"/>
              </a:spcAft>
              <a:buChar char="°"/>
              <a:defRPr sz="1400">
                <a:solidFill>
                  <a:srgbClr val="4B4F55"/>
                </a:solidFill>
                <a:latin typeface="+mn-lt"/>
                <a:ea typeface="+mn-ea"/>
              </a:defRPr>
            </a:lvl6pPr>
            <a:lvl7pPr marL="2641600" indent="-203200" algn="l" rtl="0" fontAlgn="base">
              <a:spcBef>
                <a:spcPct val="20000"/>
              </a:spcBef>
              <a:spcAft>
                <a:spcPct val="0"/>
              </a:spcAft>
              <a:buChar char="°"/>
              <a:defRPr sz="1400">
                <a:solidFill>
                  <a:srgbClr val="4B4F55"/>
                </a:solidFill>
                <a:latin typeface="+mn-lt"/>
                <a:ea typeface="+mn-ea"/>
              </a:defRPr>
            </a:lvl7pPr>
            <a:lvl8pPr marL="3098800" indent="-203200" algn="l" rtl="0" fontAlgn="base">
              <a:spcBef>
                <a:spcPct val="20000"/>
              </a:spcBef>
              <a:spcAft>
                <a:spcPct val="0"/>
              </a:spcAft>
              <a:buChar char="°"/>
              <a:defRPr sz="1400">
                <a:solidFill>
                  <a:srgbClr val="4B4F55"/>
                </a:solidFill>
                <a:latin typeface="+mn-lt"/>
                <a:ea typeface="+mn-ea"/>
              </a:defRPr>
            </a:lvl8pPr>
            <a:lvl9pPr marL="3556000" indent="-203200" algn="l" rtl="0" fontAlgn="base">
              <a:spcBef>
                <a:spcPct val="20000"/>
              </a:spcBef>
              <a:spcAft>
                <a:spcPct val="0"/>
              </a:spcAft>
              <a:buChar char="°"/>
              <a:defRPr sz="1400">
                <a:solidFill>
                  <a:srgbClr val="4B4F55"/>
                </a:solidFill>
                <a:latin typeface="+mn-lt"/>
                <a:ea typeface="+mn-ea"/>
              </a:defRPr>
            </a:lvl9pPr>
          </a:lstStyle>
          <a:p>
            <a:pPr marL="0" indent="0" eaLnBrk="1" hangingPunct="1">
              <a:defRPr/>
            </a:pPr>
            <a:endParaRPr lang="en-US" i="0" dirty="0" smtClean="0"/>
          </a:p>
        </p:txBody>
      </p:sp>
      <p:sp>
        <p:nvSpPr>
          <p:cNvPr id="7" name="Slide Number Placeholder 3"/>
          <p:cNvSpPr txBox="1">
            <a:spLocks/>
          </p:cNvSpPr>
          <p:nvPr/>
        </p:nvSpPr>
        <p:spPr>
          <a:xfrm>
            <a:off x="6553200" y="6366197"/>
            <a:ext cx="2133600" cy="365125"/>
          </a:xfrm>
          <a:prstGeom prst="rect">
            <a:avLst/>
          </a:prstGeom>
        </p:spPr>
        <p:txBody>
          <a:bodyPr/>
          <a:ls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a:lstStyle>
          <a:p>
            <a:fld id="{C76698D9-BE9C-46C3-BD7A-33EF379EA21E}" type="slidenum">
              <a:rPr lang="en-US" smtClean="0"/>
              <a:pPr/>
              <a:t>3</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770" y="4209218"/>
            <a:ext cx="3172105" cy="123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5056" y="1533193"/>
            <a:ext cx="245799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270" y="5570767"/>
            <a:ext cx="2202392" cy="113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960" y="5521106"/>
            <a:ext cx="2309812"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27" y="3149166"/>
            <a:ext cx="1530913" cy="117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http://www.thechineseweekly.com/upload/day_120413/20120413192415478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8541" y="5426533"/>
            <a:ext cx="2017060" cy="12001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rlpvlsi.ece.virginia.edu/sites/default/files/BASN_pictur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005" y="1777256"/>
            <a:ext cx="1868751" cy="24993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3108" y="4542554"/>
            <a:ext cx="1596185" cy="90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28818" y="3494778"/>
            <a:ext cx="1330278" cy="1142376"/>
          </a:xfrm>
          <a:prstGeom prst="rect">
            <a:avLst/>
          </a:prstGeom>
        </p:spPr>
      </p:pic>
      <p:pic>
        <p:nvPicPr>
          <p:cNvPr id="17" name="Picture 16"/>
          <p:cNvPicPr>
            <a:picLocks noChangeAspect="1"/>
          </p:cNvPicPr>
          <p:nvPr/>
        </p:nvPicPr>
        <p:blipFill>
          <a:blip r:embed="rId12"/>
          <a:stretch>
            <a:fillRect/>
          </a:stretch>
        </p:blipFill>
        <p:spPr>
          <a:xfrm>
            <a:off x="6416893" y="4157816"/>
            <a:ext cx="820356" cy="1018532"/>
          </a:xfrm>
          <a:prstGeom prst="rect">
            <a:avLst/>
          </a:prstGeom>
        </p:spPr>
      </p:pic>
      <p:pic>
        <p:nvPicPr>
          <p:cNvPr id="1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09811" y="1612578"/>
            <a:ext cx="3022853" cy="166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14"/>
          <a:stretch>
            <a:fillRect/>
          </a:stretch>
        </p:blipFill>
        <p:spPr>
          <a:xfrm>
            <a:off x="2319854" y="2341557"/>
            <a:ext cx="1704464" cy="1397174"/>
          </a:xfrm>
          <a:prstGeom prst="rect">
            <a:avLst/>
          </a:prstGeom>
        </p:spPr>
      </p:pic>
      <p:pic>
        <p:nvPicPr>
          <p:cNvPr id="20" name="Picture 19"/>
          <p:cNvPicPr>
            <a:picLocks noChangeAspect="1"/>
          </p:cNvPicPr>
          <p:nvPr/>
        </p:nvPicPr>
        <p:blipFill>
          <a:blip r:embed="rId15"/>
          <a:stretch>
            <a:fillRect/>
          </a:stretch>
        </p:blipFill>
        <p:spPr>
          <a:xfrm>
            <a:off x="3435704" y="3959237"/>
            <a:ext cx="1484626" cy="107259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64704"/>
            <a:ext cx="7543800" cy="638175"/>
          </a:xfrm>
        </p:spPr>
        <p:txBody>
          <a:bodyPr/>
          <a:lstStyle/>
          <a:p>
            <a:r>
              <a:rPr lang="en-GB" dirty="0"/>
              <a:t>Data Analysis Method for ECG-based Health Monitoring Service</a:t>
            </a:r>
          </a:p>
        </p:txBody>
      </p:sp>
      <p:sp>
        <p:nvSpPr>
          <p:cNvPr id="7" name="Rectangle 6"/>
          <p:cNvSpPr/>
          <p:nvPr/>
        </p:nvSpPr>
        <p:spPr>
          <a:xfrm>
            <a:off x="107504" y="1624732"/>
            <a:ext cx="8820472" cy="1015663"/>
          </a:xfrm>
          <a:prstGeom prst="rect">
            <a:avLst/>
          </a:prstGeom>
        </p:spPr>
        <p:txBody>
          <a:bodyPr wrap="square">
            <a:spAutoFit/>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Beat Blocks</a:t>
            </a:r>
            <a:endParaRPr lang="en-GB" sz="2400" i="0" dirty="0">
              <a:solidFill>
                <a:srgbClr val="040404"/>
              </a:solidFill>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GB" sz="1800" i="0" dirty="0" smtClean="0">
                <a:solidFill>
                  <a:srgbClr val="040404"/>
                </a:solidFill>
                <a:latin typeface="Arial" panose="020B0604020202020204" pitchFamily="34" charset="0"/>
                <a:cs typeface="Arial" panose="020B0604020202020204" pitchFamily="34" charset="0"/>
              </a:rPr>
              <a:t>Pan and Tompkins</a:t>
            </a:r>
            <a:endParaRPr lang="en-GB" sz="1800" i="0" dirty="0">
              <a:solidFill>
                <a:srgbClr val="040404"/>
              </a:solidFill>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GB" sz="1800" i="0" dirty="0" smtClean="0">
                <a:solidFill>
                  <a:srgbClr val="040404"/>
                </a:solidFill>
                <a:latin typeface="Arial" panose="020B0604020202020204" pitchFamily="34" charset="0"/>
                <a:cs typeface="Arial" panose="020B0604020202020204" pitchFamily="34" charset="0"/>
              </a:rPr>
              <a:t>Block </a:t>
            </a:r>
            <a:r>
              <a:rPr lang="en-GB" sz="1800" i="0" dirty="0" smtClean="0">
                <a:solidFill>
                  <a:srgbClr val="040404"/>
                </a:solidFill>
                <a:latin typeface="Arial" panose="020B0604020202020204" pitchFamily="34" charset="0"/>
                <a:cs typeface="Arial" panose="020B0604020202020204" pitchFamily="34" charset="0"/>
              </a:rPr>
              <a:t>Window </a:t>
            </a:r>
            <a:r>
              <a:rPr lang="en-GB" sz="1800" i="0" dirty="0" smtClean="0">
                <a:solidFill>
                  <a:srgbClr val="040404"/>
                </a:solidFill>
                <a:latin typeface="Arial" panose="020B0604020202020204" pitchFamily="34" charset="0"/>
                <a:cs typeface="Arial" panose="020B0604020202020204" pitchFamily="34" charset="0"/>
              </a:rPr>
              <a:t>of 0.6 second</a:t>
            </a:r>
            <a:endParaRPr lang="en-GB" sz="1800" i="0" dirty="0">
              <a:solidFill>
                <a:srgbClr val="040404"/>
              </a:solidFill>
              <a:latin typeface="Arial" panose="020B0604020202020204" pitchFamily="34" charset="0"/>
              <a:cs typeface="Arial" panose="020B0604020202020204" pitchFamily="34" charset="0"/>
            </a:endParaRPr>
          </a:p>
        </p:txBody>
      </p:sp>
      <p:pic>
        <p:nvPicPr>
          <p:cNvPr id="9" name="Picture 8" descr="F:\Dropbox\PhD\Matlab\ECG\Leon\results\beatTypes.tif"/>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866569"/>
            <a:ext cx="4861048" cy="3938695"/>
          </a:xfrm>
          <a:prstGeom prst="rect">
            <a:avLst/>
          </a:prstGeom>
          <a:noFill/>
          <a:ln>
            <a:solidFill>
              <a:schemeClr val="tx1">
                <a:lumMod val="75000"/>
              </a:schemeClr>
            </a:solidFill>
          </a:ln>
        </p:spPr>
      </p:pic>
      <p:pic>
        <p:nvPicPr>
          <p:cNvPr id="10" name="Picture 9" descr="F:\Dropbox\PhD\Matlab\ECG\Leon\results\R_peaks.tif"/>
          <p:cNvPicPr/>
          <p:nvPr/>
        </p:nvPicPr>
        <p:blipFill>
          <a:blip r:embed="rId3">
            <a:extLst>
              <a:ext uri="{28A0092B-C50C-407E-A947-70E740481C1C}">
                <a14:useLocalDpi xmlns:a14="http://schemas.microsoft.com/office/drawing/2010/main" val="0"/>
              </a:ext>
            </a:extLst>
          </a:blip>
          <a:srcRect/>
          <a:stretch>
            <a:fillRect/>
          </a:stretch>
        </p:blipFill>
        <p:spPr bwMode="auto">
          <a:xfrm>
            <a:off x="26779" y="3068960"/>
            <a:ext cx="4067944" cy="2736304"/>
          </a:xfrm>
          <a:prstGeom prst="rect">
            <a:avLst/>
          </a:prstGeom>
          <a:noFill/>
          <a:ln>
            <a:noFill/>
          </a:ln>
        </p:spPr>
      </p:pic>
    </p:spTree>
    <p:extLst>
      <p:ext uri="{BB962C8B-B14F-4D97-AF65-F5344CB8AC3E}">
        <p14:creationId xmlns:p14="http://schemas.microsoft.com/office/powerpoint/2010/main" val="180184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64704"/>
            <a:ext cx="7543800" cy="638175"/>
          </a:xfrm>
        </p:spPr>
        <p:txBody>
          <a:bodyPr/>
          <a:lstStyle/>
          <a:p>
            <a:r>
              <a:rPr lang="en-GB" dirty="0"/>
              <a:t>Data Analysis Method for ECG-based Health Monitoring Service</a:t>
            </a:r>
          </a:p>
        </p:txBody>
      </p:sp>
      <p:sp>
        <p:nvSpPr>
          <p:cNvPr id="7" name="Rectangle 6"/>
          <p:cNvSpPr/>
          <p:nvPr/>
        </p:nvSpPr>
        <p:spPr>
          <a:xfrm>
            <a:off x="107504" y="1624732"/>
            <a:ext cx="8820472" cy="4339650"/>
          </a:xfrm>
          <a:prstGeom prst="rect">
            <a:avLst/>
          </a:prstGeom>
        </p:spPr>
        <p:txBody>
          <a:bodyPr wrap="square">
            <a:spAutoFit/>
          </a:bodyPr>
          <a:lstStyle/>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Features</a:t>
            </a:r>
            <a:endParaRPr lang="en-GB" sz="2400" i="0" dirty="0">
              <a:solidFill>
                <a:srgbClr val="040404"/>
              </a:solidFill>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US" sz="1800" i="0" dirty="0" smtClean="0">
                <a:solidFill>
                  <a:srgbClr val="040404"/>
                </a:solidFill>
                <a:latin typeface="Arial" panose="020B0604020202020204" pitchFamily="34" charset="0"/>
                <a:cs typeface="Arial" panose="020B0604020202020204" pitchFamily="34" charset="0"/>
              </a:rPr>
              <a:t>Signal features: </a:t>
            </a:r>
          </a:p>
          <a:p>
            <a:pPr marL="1257300" lvl="2" indent="-342900">
              <a:buFont typeface="Wingdings" panose="05000000000000000000" pitchFamily="2" charset="2"/>
              <a:buChar char="§"/>
            </a:pPr>
            <a:r>
              <a:rPr lang="en-US" sz="1800" i="0" dirty="0" smtClean="0">
                <a:solidFill>
                  <a:srgbClr val="040404"/>
                </a:solidFill>
                <a:latin typeface="Arial" panose="020B0604020202020204" pitchFamily="34" charset="0"/>
                <a:cs typeface="Arial" panose="020B0604020202020204" pitchFamily="34" charset="0"/>
              </a:rPr>
              <a:t>60 linearly spaced bins for signal features between amplitude of -0.3 and 0.5. </a:t>
            </a:r>
          </a:p>
          <a:p>
            <a:pPr marL="800100" lvl="1" indent="-342900">
              <a:buFont typeface="Courier New" panose="02070309020205020404" pitchFamily="49" charset="0"/>
              <a:buChar char="o"/>
            </a:pPr>
            <a:r>
              <a:rPr lang="en-GB" sz="1800" i="0" dirty="0">
                <a:solidFill>
                  <a:srgbClr val="040404"/>
                </a:solidFill>
                <a:latin typeface="Arial" panose="020B0604020202020204" pitchFamily="34" charset="0"/>
                <a:cs typeface="Arial" panose="020B0604020202020204" pitchFamily="34" charset="0"/>
              </a:rPr>
              <a:t>Spectral </a:t>
            </a:r>
            <a:r>
              <a:rPr lang="en-GB" sz="1800" i="0" dirty="0" smtClean="0">
                <a:solidFill>
                  <a:srgbClr val="040404"/>
                </a:solidFill>
                <a:latin typeface="Arial" panose="020B0604020202020204" pitchFamily="34" charset="0"/>
                <a:cs typeface="Arial" panose="020B0604020202020204" pitchFamily="34" charset="0"/>
              </a:rPr>
              <a:t>features: </a:t>
            </a:r>
            <a:endParaRPr lang="en-GB" sz="1800" i="0" dirty="0">
              <a:solidFill>
                <a:srgbClr val="040404"/>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r>
              <a:rPr lang="en-US" sz="1800" i="0" dirty="0">
                <a:solidFill>
                  <a:srgbClr val="040404"/>
                </a:solidFill>
                <a:latin typeface="Arial" panose="020B0604020202020204" pitchFamily="34" charset="0"/>
                <a:cs typeface="Arial" panose="020B0604020202020204" pitchFamily="34" charset="0"/>
              </a:rPr>
              <a:t>One-sided discrete Fourier transform (ODFS) of each beat block</a:t>
            </a:r>
          </a:p>
          <a:p>
            <a:pPr marL="1257300" lvl="2" indent="-342900">
              <a:buFont typeface="Wingdings" panose="05000000000000000000" pitchFamily="2" charset="2"/>
              <a:buChar char="§"/>
            </a:pPr>
            <a:r>
              <a:rPr lang="en-GB" sz="1800" i="0" dirty="0">
                <a:solidFill>
                  <a:srgbClr val="040404"/>
                </a:solidFill>
                <a:latin typeface="Arial" panose="020B0604020202020204" pitchFamily="34" charset="0"/>
                <a:cs typeface="Arial" panose="020B0604020202020204" pitchFamily="34" charset="0"/>
              </a:rPr>
              <a:t>Pass band of [0,20] </a:t>
            </a:r>
            <a:r>
              <a:rPr lang="en-GB" sz="1800" i="0" dirty="0" smtClean="0">
                <a:solidFill>
                  <a:srgbClr val="040404"/>
                </a:solidFill>
                <a:latin typeface="Arial" panose="020B0604020202020204" pitchFamily="34" charset="0"/>
                <a:cs typeface="Arial" panose="020B0604020202020204" pitchFamily="34" charset="0"/>
              </a:rPr>
              <a:t>Hz</a:t>
            </a:r>
          </a:p>
          <a:p>
            <a:pPr marL="1257300" lvl="2" indent="-342900">
              <a:buFont typeface="Wingdings" panose="05000000000000000000" pitchFamily="2" charset="2"/>
              <a:buChar char="§"/>
            </a:pPr>
            <a:r>
              <a:rPr lang="en-GB" sz="1800" i="0" dirty="0" smtClean="0">
                <a:solidFill>
                  <a:srgbClr val="040404"/>
                </a:solidFill>
                <a:latin typeface="Arial" panose="020B0604020202020204" pitchFamily="34" charset="0"/>
                <a:cs typeface="Arial" panose="020B0604020202020204" pitchFamily="34" charset="0"/>
              </a:rPr>
              <a:t>Use both real and imaginary parts as features, 80 spectral features in total</a:t>
            </a:r>
          </a:p>
          <a:p>
            <a:pPr marL="1257300" lvl="2" indent="-342900">
              <a:buFont typeface="Wingdings" panose="05000000000000000000" pitchFamily="2" charset="2"/>
              <a:buChar char="§"/>
            </a:pPr>
            <a:endParaRPr lang="en-GB" sz="18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i="0" dirty="0" smtClean="0">
                <a:solidFill>
                  <a:srgbClr val="040404"/>
                </a:solidFill>
                <a:latin typeface="Arial" panose="020B0604020202020204" pitchFamily="34" charset="0"/>
                <a:cs typeface="Arial" panose="020B0604020202020204" pitchFamily="34" charset="0"/>
              </a:rPr>
              <a:t>Classifiers</a:t>
            </a:r>
          </a:p>
          <a:p>
            <a:pPr marL="800100" lvl="1" indent="-342900">
              <a:buFont typeface="Courier New" panose="02070309020205020404" pitchFamily="49" charset="0"/>
              <a:buChar char="o"/>
            </a:pPr>
            <a:r>
              <a:rPr lang="en-GB" sz="1800" i="0" dirty="0">
                <a:solidFill>
                  <a:srgbClr val="040404"/>
                </a:solidFill>
                <a:latin typeface="Arial" panose="020B0604020202020204" pitchFamily="34" charset="0"/>
                <a:cs typeface="Arial" panose="020B0604020202020204" pitchFamily="34" charset="0"/>
              </a:rPr>
              <a:t>One-Class Support Vector </a:t>
            </a:r>
            <a:r>
              <a:rPr lang="en-GB" sz="1800" i="0" dirty="0" smtClean="0">
                <a:solidFill>
                  <a:srgbClr val="040404"/>
                </a:solidFill>
                <a:latin typeface="Arial" panose="020B0604020202020204" pitchFamily="34" charset="0"/>
                <a:cs typeface="Arial" panose="020B0604020202020204" pitchFamily="34" charset="0"/>
              </a:rPr>
              <a:t>Machine </a:t>
            </a:r>
            <a:r>
              <a:rPr lang="en-GB" sz="1200" dirty="0" smtClean="0">
                <a:solidFill>
                  <a:srgbClr val="040404"/>
                </a:solidFill>
                <a:latin typeface="Arial" panose="020B0604020202020204" pitchFamily="34" charset="0"/>
                <a:cs typeface="Arial" panose="020B0604020202020204" pitchFamily="34" charset="0"/>
              </a:rPr>
              <a:t>(</a:t>
            </a:r>
            <a:r>
              <a:rPr lang="en-US" sz="1200" dirty="0">
                <a:solidFill>
                  <a:srgbClr val="040404"/>
                </a:solidFill>
                <a:latin typeface="Arial" panose="020B0604020202020204" pitchFamily="34" charset="0"/>
                <a:cs typeface="Arial" panose="020B0604020202020204" pitchFamily="34" charset="0"/>
              </a:rPr>
              <a:t>Estimating the Support of a High-Dimensional </a:t>
            </a:r>
            <a:r>
              <a:rPr lang="en-US" sz="1200" dirty="0" smtClean="0">
                <a:solidFill>
                  <a:srgbClr val="040404"/>
                </a:solidFill>
                <a:latin typeface="Arial" panose="020B0604020202020204" pitchFamily="34" charset="0"/>
                <a:cs typeface="Arial" panose="020B0604020202020204" pitchFamily="34" charset="0"/>
              </a:rPr>
              <a:t>Distribution by </a:t>
            </a:r>
            <a:r>
              <a:rPr lang="en-GB" sz="1200" dirty="0" err="1" smtClean="0">
                <a:solidFill>
                  <a:srgbClr val="040404"/>
                </a:solidFill>
                <a:latin typeface="Arial" panose="020B0604020202020204" pitchFamily="34" charset="0"/>
                <a:cs typeface="Arial" panose="020B0604020202020204" pitchFamily="34" charset="0"/>
              </a:rPr>
              <a:t>Schölkopf</a:t>
            </a:r>
            <a:r>
              <a:rPr lang="en-GB" sz="1200" dirty="0">
                <a:solidFill>
                  <a:srgbClr val="040404"/>
                </a:solidFill>
                <a:latin typeface="Arial" panose="020B0604020202020204" pitchFamily="34" charset="0"/>
                <a:cs typeface="Arial" panose="020B0604020202020204" pitchFamily="34" charset="0"/>
              </a:rPr>
              <a:t> et </a:t>
            </a:r>
            <a:r>
              <a:rPr lang="en-GB" sz="1200" dirty="0" smtClean="0">
                <a:solidFill>
                  <a:srgbClr val="040404"/>
                </a:solidFill>
                <a:latin typeface="Arial" panose="020B0604020202020204" pitchFamily="34" charset="0"/>
                <a:cs typeface="Arial" panose="020B0604020202020204" pitchFamily="34" charset="0"/>
              </a:rPr>
              <a:t>al. 2001)</a:t>
            </a:r>
          </a:p>
          <a:p>
            <a:pPr marL="800100" lvl="1" indent="-342900">
              <a:buFont typeface="Courier New" panose="02070309020205020404" pitchFamily="49" charset="0"/>
              <a:buChar char="o"/>
            </a:pPr>
            <a:r>
              <a:rPr lang="en-GB" sz="1800" i="0" dirty="0" smtClean="0">
                <a:solidFill>
                  <a:srgbClr val="040404"/>
                </a:solidFill>
                <a:latin typeface="Arial" panose="020B0604020202020204" pitchFamily="34" charset="0"/>
                <a:cs typeface="Arial" panose="020B0604020202020204" pitchFamily="34" charset="0"/>
              </a:rPr>
              <a:t>Adaptive </a:t>
            </a:r>
            <a:r>
              <a:rPr lang="en-GB" sz="1800" i="0" dirty="0">
                <a:solidFill>
                  <a:srgbClr val="040404"/>
                </a:solidFill>
                <a:latin typeface="Arial" panose="020B0604020202020204" pitchFamily="34" charset="0"/>
                <a:cs typeface="Arial" panose="020B0604020202020204" pitchFamily="34" charset="0"/>
              </a:rPr>
              <a:t>Learning Approach </a:t>
            </a:r>
            <a:r>
              <a:rPr lang="en-US" altLang="zh-CN" sz="1800" i="0" dirty="0">
                <a:solidFill>
                  <a:srgbClr val="040404"/>
                </a:solidFill>
                <a:latin typeface="Arial" panose="020B0604020202020204" pitchFamily="34" charset="0"/>
                <a:cs typeface="Arial" panose="020B0604020202020204" pitchFamily="34" charset="0"/>
              </a:rPr>
              <a:t>for Personal ECG Model</a:t>
            </a:r>
          </a:p>
          <a:p>
            <a:pPr marL="800100" lvl="1" indent="-342900">
              <a:buFont typeface="Courier New" panose="02070309020205020404" pitchFamily="49" charset="0"/>
              <a:buChar char="o"/>
            </a:pPr>
            <a:r>
              <a:rPr lang="en-GB" sz="1800" i="0" dirty="0">
                <a:solidFill>
                  <a:srgbClr val="040404"/>
                </a:solidFill>
                <a:latin typeface="Arial" panose="020B0604020202020204" pitchFamily="34" charset="0"/>
                <a:cs typeface="Arial" panose="020B0604020202020204" pitchFamily="34" charset="0"/>
              </a:rPr>
              <a:t>K-Nearest </a:t>
            </a:r>
            <a:r>
              <a:rPr lang="en-GB" sz="1800" i="0" dirty="0" err="1">
                <a:solidFill>
                  <a:srgbClr val="040404"/>
                </a:solidFill>
                <a:latin typeface="Arial" panose="020B0604020202020204" pitchFamily="34" charset="0"/>
                <a:cs typeface="Arial" panose="020B0604020202020204" pitchFamily="34" charset="0"/>
              </a:rPr>
              <a:t>Neighbor</a:t>
            </a:r>
            <a:r>
              <a:rPr lang="en-GB" sz="1800" i="0" dirty="0">
                <a:solidFill>
                  <a:srgbClr val="040404"/>
                </a:solidFill>
                <a:latin typeface="Arial" panose="020B0604020202020204" pitchFamily="34" charset="0"/>
                <a:cs typeface="Arial" panose="020B0604020202020204" pitchFamily="34" charset="0"/>
              </a:rPr>
              <a:t> (K-NN) algorithm for Global Model of Abnormalities</a:t>
            </a:r>
          </a:p>
        </p:txBody>
      </p:sp>
    </p:spTree>
    <p:extLst>
      <p:ext uri="{BB962C8B-B14F-4D97-AF65-F5344CB8AC3E}">
        <p14:creationId xmlns:p14="http://schemas.microsoft.com/office/powerpoint/2010/main" val="1301836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81" y="692696"/>
            <a:ext cx="7543800" cy="638175"/>
          </a:xfrm>
        </p:spPr>
        <p:txBody>
          <a:bodyPr/>
          <a:lstStyle/>
          <a:p>
            <a:r>
              <a:rPr lang="en-GB" dirty="0" smtClean="0"/>
              <a:t>Adaptive Learning Approach for Personal ECG Model</a:t>
            </a:r>
            <a:endParaRPr lang="en-GB" dirty="0"/>
          </a:p>
        </p:txBody>
      </p:sp>
      <p:sp>
        <p:nvSpPr>
          <p:cNvPr id="8" name="Rectangle 7"/>
          <p:cNvSpPr/>
          <p:nvPr/>
        </p:nvSpPr>
        <p:spPr>
          <a:xfrm>
            <a:off x="107504" y="1556792"/>
            <a:ext cx="8820472" cy="1754326"/>
          </a:xfrm>
          <a:prstGeom prst="rect">
            <a:avLst/>
          </a:prstGeom>
        </p:spPr>
        <p:txBody>
          <a:bodyPr wrap="square">
            <a:spAutoFit/>
          </a:bodyPr>
          <a:lstStyle/>
          <a:p>
            <a:pPr marL="342900" indent="-342900">
              <a:buFont typeface="Arial" panose="020B0604020202020204" pitchFamily="34" charset="0"/>
              <a:buChar char="•"/>
            </a:pPr>
            <a:r>
              <a:rPr lang="en-GB" sz="1800" i="0" dirty="0">
                <a:solidFill>
                  <a:srgbClr val="040404"/>
                </a:solidFill>
                <a:latin typeface="Arial" panose="020B0604020202020204" pitchFamily="34" charset="0"/>
                <a:cs typeface="Arial" panose="020B0604020202020204" pitchFamily="34" charset="0"/>
              </a:rPr>
              <a:t>Constructs a cluster of weighted </a:t>
            </a:r>
            <a:r>
              <a:rPr lang="en-GB" sz="1800" i="0" dirty="0" smtClean="0">
                <a:solidFill>
                  <a:srgbClr val="040404"/>
                </a:solidFill>
                <a:latin typeface="Arial" panose="020B0604020202020204" pitchFamily="34" charset="0"/>
                <a:cs typeface="Arial" panose="020B0604020202020204" pitchFamily="34" charset="0"/>
              </a:rPr>
              <a:t>classifiers</a:t>
            </a:r>
            <a:endParaRPr lang="en-GB" sz="18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800" i="0" dirty="0" smtClean="0">
                <a:solidFill>
                  <a:srgbClr val="040404"/>
                </a:solidFill>
                <a:latin typeface="Arial" panose="020B0604020202020204" pitchFamily="34" charset="0"/>
                <a:cs typeface="Arial" panose="020B0604020202020204" pitchFamily="34" charset="0"/>
              </a:rPr>
              <a:t>Add </a:t>
            </a:r>
            <a:r>
              <a:rPr lang="en-GB" sz="1800" i="0" dirty="0">
                <a:solidFill>
                  <a:srgbClr val="040404"/>
                </a:solidFill>
                <a:latin typeface="Arial" panose="020B0604020202020204" pitchFamily="34" charset="0"/>
                <a:cs typeface="Arial" panose="020B0604020202020204" pitchFamily="34" charset="0"/>
              </a:rPr>
              <a:t>new classifiers that are trained using only the new </a:t>
            </a:r>
            <a:r>
              <a:rPr lang="en-GB" sz="1800" i="0" dirty="0" smtClean="0">
                <a:solidFill>
                  <a:srgbClr val="040404"/>
                </a:solidFill>
                <a:latin typeface="Arial" panose="020B0604020202020204" pitchFamily="34" charset="0"/>
                <a:cs typeface="Arial" panose="020B0604020202020204" pitchFamily="34" charset="0"/>
              </a:rPr>
              <a:t>data</a:t>
            </a:r>
          </a:p>
          <a:p>
            <a:pPr marL="342900" indent="-342900">
              <a:buFont typeface="Arial" panose="020B0604020202020204" pitchFamily="34" charset="0"/>
              <a:buChar char="•"/>
            </a:pPr>
            <a:r>
              <a:rPr lang="en-GB" sz="1800" i="0" dirty="0" smtClean="0">
                <a:solidFill>
                  <a:srgbClr val="040404"/>
                </a:solidFill>
                <a:latin typeface="Arial" panose="020B0604020202020204" pitchFamily="34" charset="0"/>
                <a:cs typeface="Arial" panose="020B0604020202020204" pitchFamily="34" charset="0"/>
              </a:rPr>
              <a:t>Updates </a:t>
            </a:r>
            <a:r>
              <a:rPr lang="en-GB" sz="1800" i="0" dirty="0">
                <a:solidFill>
                  <a:srgbClr val="040404"/>
                </a:solidFill>
                <a:latin typeface="Arial" panose="020B0604020202020204" pitchFamily="34" charset="0"/>
                <a:cs typeface="Arial" panose="020B0604020202020204" pitchFamily="34" charset="0"/>
              </a:rPr>
              <a:t>the weights of classifiers based on the previous prediction </a:t>
            </a:r>
            <a:r>
              <a:rPr lang="en-GB" sz="1800" i="0" dirty="0" smtClean="0">
                <a:solidFill>
                  <a:srgbClr val="040404"/>
                </a:solidFill>
                <a:latin typeface="Arial" panose="020B0604020202020204" pitchFamily="34" charset="0"/>
                <a:cs typeface="Arial" panose="020B0604020202020204" pitchFamily="34" charset="0"/>
              </a:rPr>
              <a:t>results</a:t>
            </a:r>
          </a:p>
          <a:p>
            <a:pPr marL="342900" indent="-342900">
              <a:buFont typeface="Arial" panose="020B0604020202020204" pitchFamily="34" charset="0"/>
              <a:buChar char="•"/>
            </a:pPr>
            <a:r>
              <a:rPr lang="en-GB" sz="1800" i="0" dirty="0" smtClean="0">
                <a:solidFill>
                  <a:srgbClr val="040404"/>
                </a:solidFill>
                <a:latin typeface="Arial" panose="020B0604020202020204" pitchFamily="34" charset="0"/>
                <a:cs typeface="Arial" panose="020B0604020202020204" pitchFamily="34" charset="0"/>
              </a:rPr>
              <a:t>Taking </a:t>
            </a:r>
            <a:r>
              <a:rPr lang="en-GB" sz="1800" i="0" dirty="0">
                <a:solidFill>
                  <a:srgbClr val="040404"/>
                </a:solidFill>
                <a:latin typeface="Arial" panose="020B0604020202020204" pitchFamily="34" charset="0"/>
                <a:cs typeface="Arial" panose="020B0604020202020204" pitchFamily="34" charset="0"/>
              </a:rPr>
              <a:t>the votes from all the available classifiers from the </a:t>
            </a:r>
            <a:r>
              <a:rPr lang="en-GB" sz="1800" i="0" dirty="0" smtClean="0">
                <a:solidFill>
                  <a:srgbClr val="040404"/>
                </a:solidFill>
                <a:latin typeface="Arial" panose="020B0604020202020204" pitchFamily="34" charset="0"/>
                <a:cs typeface="Arial" panose="020B0604020202020204" pitchFamily="34" charset="0"/>
              </a:rPr>
              <a:t>cluster</a:t>
            </a:r>
            <a:r>
              <a:rPr lang="en-GB" sz="1800" i="0" dirty="0">
                <a:solidFill>
                  <a:srgbClr val="040404"/>
                </a:solidFill>
                <a:latin typeface="Arial" panose="020B0604020202020204" pitchFamily="34" charset="0"/>
                <a:cs typeface="Arial" panose="020B0604020202020204" pitchFamily="34" charset="0"/>
              </a:rPr>
              <a:t> </a:t>
            </a:r>
            <a:r>
              <a:rPr lang="en-GB" sz="1800" i="0" dirty="0" smtClean="0">
                <a:solidFill>
                  <a:srgbClr val="040404"/>
                </a:solidFill>
                <a:latin typeface="Arial" panose="020B0604020202020204" pitchFamily="34" charset="0"/>
                <a:cs typeface="Arial" panose="020B0604020202020204" pitchFamily="34" charset="0"/>
              </a:rPr>
              <a:t>for prediction</a:t>
            </a:r>
            <a:endParaRPr lang="en-GB" sz="1800" i="0" dirty="0">
              <a:solidFill>
                <a:srgbClr val="040404"/>
              </a:solidFill>
              <a:latin typeface="Arial" panose="020B0604020202020204" pitchFamily="34" charset="0"/>
              <a:cs typeface="Arial" panose="020B0604020202020204" pitchFamily="34" charset="0"/>
            </a:endParaRPr>
          </a:p>
          <a:p>
            <a:pPr marL="1257300" lvl="2" indent="-342900">
              <a:buFont typeface="Wingdings" panose="05000000000000000000" pitchFamily="2" charset="2"/>
              <a:buChar char="§"/>
            </a:pPr>
            <a:endParaRPr lang="en-GB" sz="18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GB" sz="1800" i="0" dirty="0">
              <a:solidFill>
                <a:srgbClr val="040404"/>
              </a:solidFill>
              <a:latin typeface="Arial" panose="020B0604020202020204" pitchFamily="34" charset="0"/>
              <a:cs typeface="Arial" panose="020B0604020202020204" pitchFamily="34" charset="0"/>
            </a:endParaRPr>
          </a:p>
        </p:txBody>
      </p:sp>
      <p:pic>
        <p:nvPicPr>
          <p:cNvPr id="10" name="Picture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2871841"/>
            <a:ext cx="4968554" cy="3962183"/>
          </a:xfrm>
          <a:prstGeom prst="rect">
            <a:avLst/>
          </a:prstGeom>
          <a:noFill/>
        </p:spPr>
      </p:pic>
    </p:spTree>
    <p:extLst>
      <p:ext uri="{BB962C8B-B14F-4D97-AF65-F5344CB8AC3E}">
        <p14:creationId xmlns:p14="http://schemas.microsoft.com/office/powerpoint/2010/main" val="1445507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81" y="692696"/>
            <a:ext cx="7543800" cy="638175"/>
          </a:xfrm>
        </p:spPr>
        <p:txBody>
          <a:bodyPr/>
          <a:lstStyle/>
          <a:p>
            <a:r>
              <a:rPr lang="en-GB" dirty="0" smtClean="0"/>
              <a:t>Classification for Global Model of Abnormalities</a:t>
            </a:r>
            <a:endParaRPr lang="en-GB" dirty="0"/>
          </a:p>
        </p:txBody>
      </p:sp>
      <p:sp>
        <p:nvSpPr>
          <p:cNvPr id="8" name="Rectangle 7"/>
          <p:cNvSpPr/>
          <p:nvPr/>
        </p:nvSpPr>
        <p:spPr>
          <a:xfrm>
            <a:off x="107504" y="1624732"/>
            <a:ext cx="8820472" cy="1200329"/>
          </a:xfrm>
          <a:prstGeom prst="rect">
            <a:avLst/>
          </a:prstGeom>
        </p:spPr>
        <p:txBody>
          <a:bodyPr wrap="square">
            <a:spAutoFit/>
          </a:bodyPr>
          <a:lstStyle/>
          <a:p>
            <a:pPr marL="342900" indent="-342900">
              <a:buFont typeface="Arial" panose="020B0604020202020204" pitchFamily="34" charset="0"/>
              <a:buChar char="•"/>
            </a:pPr>
            <a:r>
              <a:rPr lang="en-GB" sz="1800" i="0" dirty="0" smtClean="0">
                <a:solidFill>
                  <a:srgbClr val="040404"/>
                </a:solidFill>
                <a:latin typeface="Arial" panose="020B0604020202020204" pitchFamily="34" charset="0"/>
                <a:cs typeface="Arial" panose="020B0604020202020204" pitchFamily="34" charset="0"/>
              </a:rPr>
              <a:t>K-Nearest </a:t>
            </a:r>
            <a:r>
              <a:rPr lang="en-GB" sz="1800" i="0" dirty="0" err="1">
                <a:solidFill>
                  <a:srgbClr val="040404"/>
                </a:solidFill>
                <a:latin typeface="Arial" panose="020B0604020202020204" pitchFamily="34" charset="0"/>
                <a:cs typeface="Arial" panose="020B0604020202020204" pitchFamily="34" charset="0"/>
              </a:rPr>
              <a:t>Neighbor</a:t>
            </a:r>
            <a:r>
              <a:rPr lang="en-GB" sz="1800" i="0" dirty="0">
                <a:solidFill>
                  <a:srgbClr val="040404"/>
                </a:solidFill>
                <a:latin typeface="Arial" panose="020B0604020202020204" pitchFamily="34" charset="0"/>
                <a:cs typeface="Arial" panose="020B0604020202020204" pitchFamily="34" charset="0"/>
              </a:rPr>
              <a:t> (K-NN) algorithm </a:t>
            </a:r>
            <a:endParaRPr lang="en-GB" sz="1800" i="0" dirty="0" smtClean="0">
              <a:solidFill>
                <a:srgbClr val="040404"/>
              </a:solidFill>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GB" sz="1800" i="0" dirty="0">
                <a:solidFill>
                  <a:srgbClr val="040404"/>
                </a:solidFill>
                <a:latin typeface="Arial" panose="020B0604020202020204" pitchFamily="34" charset="0"/>
                <a:cs typeface="Arial" panose="020B0604020202020204" pitchFamily="34" charset="0"/>
              </a:rPr>
              <a:t>For the global training and classifications for GMA</a:t>
            </a:r>
          </a:p>
          <a:p>
            <a:pPr marL="800100" lvl="1" indent="-342900">
              <a:buFont typeface="Courier New" panose="02070309020205020404" pitchFamily="49" charset="0"/>
              <a:buChar char="o"/>
            </a:pPr>
            <a:r>
              <a:rPr lang="en-GB" sz="1800" i="0" dirty="0">
                <a:solidFill>
                  <a:srgbClr val="040404"/>
                </a:solidFill>
                <a:latin typeface="Arial" panose="020B0604020202020204" pitchFamily="34" charset="0"/>
                <a:cs typeface="Arial" panose="020B0604020202020204" pitchFamily="34" charset="0"/>
              </a:rPr>
              <a:t>To determine the nearest neighbour, various distance measures have been investigated: </a:t>
            </a:r>
          </a:p>
        </p:txBody>
      </p:sp>
      <p:pic>
        <p:nvPicPr>
          <p:cNvPr id="3" name="Picture 2"/>
          <p:cNvPicPr>
            <a:picLocks noChangeAspect="1"/>
          </p:cNvPicPr>
          <p:nvPr/>
        </p:nvPicPr>
        <p:blipFill>
          <a:blip r:embed="rId3"/>
          <a:stretch>
            <a:fillRect/>
          </a:stretch>
        </p:blipFill>
        <p:spPr>
          <a:xfrm>
            <a:off x="388134" y="3284984"/>
            <a:ext cx="8539842" cy="3284984"/>
          </a:xfrm>
          <a:prstGeom prst="rect">
            <a:avLst/>
          </a:prstGeom>
        </p:spPr>
      </p:pic>
    </p:spTree>
    <p:extLst>
      <p:ext uri="{BB962C8B-B14F-4D97-AF65-F5344CB8AC3E}">
        <p14:creationId xmlns:p14="http://schemas.microsoft.com/office/powerpoint/2010/main" val="705318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80" y="475519"/>
            <a:ext cx="7543800" cy="638175"/>
          </a:xfrm>
        </p:spPr>
        <p:txBody>
          <a:bodyPr/>
          <a:lstStyle/>
          <a:p>
            <a:pPr lvl="1"/>
            <a:r>
              <a:rPr lang="en-US" dirty="0" smtClean="0"/>
              <a:t>Implementation</a:t>
            </a:r>
            <a:endParaRPr lang="en-GB" dirty="0"/>
          </a:p>
        </p:txBody>
      </p:sp>
      <p:sp>
        <p:nvSpPr>
          <p:cNvPr id="7" name="Rectangle 6"/>
          <p:cNvSpPr/>
          <p:nvPr/>
        </p:nvSpPr>
        <p:spPr>
          <a:xfrm>
            <a:off x="216024" y="1624732"/>
            <a:ext cx="8820472" cy="1323439"/>
          </a:xfrm>
          <a:prstGeom prst="rect">
            <a:avLst/>
          </a:prstGeom>
        </p:spPr>
        <p:txBody>
          <a:bodyPr wrap="square">
            <a:spAutoFit/>
          </a:bodyPr>
          <a:lstStyle/>
          <a:p>
            <a:pPr marL="342900" indent="-342900">
              <a:buFont typeface="Arial" panose="020B0604020202020204" pitchFamily="34" charset="0"/>
              <a:buChar char="•"/>
            </a:pPr>
            <a:r>
              <a:rPr lang="en-GB" sz="2000" i="0" dirty="0" smtClean="0">
                <a:solidFill>
                  <a:srgbClr val="040404"/>
                </a:solidFill>
                <a:latin typeface="Arial" panose="020B0604020202020204" pitchFamily="34" charset="0"/>
                <a:cs typeface="Arial" panose="020B0604020202020204" pitchFamily="34" charset="0"/>
              </a:rPr>
              <a:t>All the models and executing function files are uploaded into the Wiki-Health’s model repository and published as a health monitoring service in the data and models marketplace. </a:t>
            </a:r>
          </a:p>
          <a:p>
            <a:pPr marL="342900" indent="-342900">
              <a:buFont typeface="Arial" panose="020B0604020202020204" pitchFamily="34" charset="0"/>
              <a:buChar char="•"/>
            </a:pPr>
            <a:endParaRPr lang="en-GB" sz="2000" i="0" dirty="0">
              <a:solidFill>
                <a:srgbClr val="040404"/>
              </a:solidFill>
              <a:latin typeface="Arial" panose="020B0604020202020204" pitchFamily="34" charset="0"/>
              <a:cs typeface="Arial" panose="020B0604020202020204" pitchFamily="34"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320" y="2948171"/>
            <a:ext cx="6624736" cy="3859628"/>
          </a:xfrm>
          <a:prstGeom prst="rect">
            <a:avLst/>
          </a:prstGeom>
          <a:noFill/>
        </p:spPr>
      </p:pic>
    </p:spTree>
    <p:extLst>
      <p:ext uri="{BB962C8B-B14F-4D97-AF65-F5344CB8AC3E}">
        <p14:creationId xmlns:p14="http://schemas.microsoft.com/office/powerpoint/2010/main" val="247948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80" y="702593"/>
            <a:ext cx="7543800" cy="638175"/>
          </a:xfrm>
        </p:spPr>
        <p:txBody>
          <a:bodyPr/>
          <a:lstStyle/>
          <a:p>
            <a:pPr lvl="1"/>
            <a:r>
              <a:rPr lang="en-US" dirty="0"/>
              <a:t>Implementation </a:t>
            </a:r>
            <a:r>
              <a:rPr lang="en-US" dirty="0" smtClean="0"/>
              <a:t>: Integration Analysis Models with Wiki-Health Platform</a:t>
            </a:r>
            <a:endParaRPr lang="en-GB" dirty="0"/>
          </a:p>
        </p:txBody>
      </p:sp>
      <p:sp>
        <p:nvSpPr>
          <p:cNvPr id="7" name="Rectangle 6"/>
          <p:cNvSpPr/>
          <p:nvPr/>
        </p:nvSpPr>
        <p:spPr>
          <a:xfrm>
            <a:off x="216024" y="1624732"/>
            <a:ext cx="8820472" cy="1323439"/>
          </a:xfrm>
          <a:prstGeom prst="rect">
            <a:avLst/>
          </a:prstGeom>
        </p:spPr>
        <p:txBody>
          <a:bodyPr wrap="square">
            <a:spAutoFit/>
          </a:bodyPr>
          <a:lstStyle/>
          <a:p>
            <a:pPr marL="342900" indent="-342900">
              <a:buFont typeface="Arial" panose="020B0604020202020204" pitchFamily="34" charset="0"/>
              <a:buChar char="•"/>
            </a:pPr>
            <a:r>
              <a:rPr lang="en-GB" sz="2000" i="0" dirty="0" smtClean="0">
                <a:solidFill>
                  <a:srgbClr val="040404"/>
                </a:solidFill>
                <a:latin typeface="Arial" panose="020B0604020202020204" pitchFamily="34" charset="0"/>
                <a:cs typeface="Arial" panose="020B0604020202020204" pitchFamily="34" charset="0"/>
              </a:rPr>
              <a:t>The </a:t>
            </a:r>
            <a:r>
              <a:rPr lang="en-GB" sz="2000" i="0" dirty="0">
                <a:solidFill>
                  <a:srgbClr val="040404"/>
                </a:solidFill>
                <a:latin typeface="Arial" panose="020B0604020202020204" pitchFamily="34" charset="0"/>
                <a:cs typeface="Arial" panose="020B0604020202020204" pitchFamily="34" charset="0"/>
              </a:rPr>
              <a:t>user only needs to select the service from the data and models marketplace, configure the mappings of inputs and outputs </a:t>
            </a:r>
            <a:r>
              <a:rPr lang="en-GB" sz="2000" i="0" dirty="0" smtClean="0">
                <a:solidFill>
                  <a:srgbClr val="040404"/>
                </a:solidFill>
                <a:latin typeface="Arial" panose="020B0604020202020204" pitchFamily="34" charset="0"/>
                <a:cs typeface="Arial" panose="020B0604020202020204" pitchFamily="34" charset="0"/>
              </a:rPr>
              <a:t>to </a:t>
            </a:r>
            <a:r>
              <a:rPr lang="en-GB" sz="2000" i="0" dirty="0">
                <a:solidFill>
                  <a:srgbClr val="040404"/>
                </a:solidFill>
                <a:latin typeface="Arial" panose="020B0604020202020204" pitchFamily="34" charset="0"/>
                <a:cs typeface="Arial" panose="020B0604020202020204" pitchFamily="34" charset="0"/>
              </a:rPr>
              <a:t>be used for the health monitoring </a:t>
            </a:r>
            <a:r>
              <a:rPr lang="en-GB" sz="2000" i="0" dirty="0" smtClean="0">
                <a:solidFill>
                  <a:srgbClr val="040404"/>
                </a:solidFill>
                <a:latin typeface="Arial" panose="020B0604020202020204" pitchFamily="34" charset="0"/>
                <a:cs typeface="Arial" panose="020B0604020202020204" pitchFamily="34" charset="0"/>
              </a:rPr>
              <a:t>service. </a:t>
            </a:r>
          </a:p>
          <a:p>
            <a:pPr marL="342900" indent="-342900">
              <a:buFont typeface="Arial" panose="020B0604020202020204" pitchFamily="34" charset="0"/>
              <a:buChar char="•"/>
            </a:pPr>
            <a:endParaRPr lang="en-GB" sz="2000" i="0" dirty="0">
              <a:solidFill>
                <a:srgbClr val="040404"/>
              </a:solidFill>
              <a:latin typeface="Arial" panose="020B0604020202020204" pitchFamily="34" charset="0"/>
              <a:cs typeface="Arial" panose="020B0604020202020204" pitchFamily="34" charset="0"/>
            </a:endParaRPr>
          </a:p>
        </p:txBody>
      </p:sp>
      <p:pic>
        <p:nvPicPr>
          <p:cNvPr id="6" name="Picture 5" descr="F:\Dropbox\PhD\Thesis\graphs\analysis service2.png"/>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780928"/>
            <a:ext cx="6120680" cy="3968959"/>
          </a:xfrm>
          <a:prstGeom prst="rect">
            <a:avLst/>
          </a:prstGeom>
          <a:noFill/>
          <a:ln>
            <a:noFill/>
          </a:ln>
        </p:spPr>
      </p:pic>
    </p:spTree>
    <p:extLst>
      <p:ext uri="{BB962C8B-B14F-4D97-AF65-F5344CB8AC3E}">
        <p14:creationId xmlns:p14="http://schemas.microsoft.com/office/powerpoint/2010/main" val="32015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80" y="548680"/>
            <a:ext cx="7543800" cy="638175"/>
          </a:xfrm>
        </p:spPr>
        <p:txBody>
          <a:bodyPr/>
          <a:lstStyle/>
          <a:p>
            <a:pPr lvl="1"/>
            <a:r>
              <a:rPr lang="en-US" dirty="0" smtClean="0"/>
              <a:t>Experimental Evaluation</a:t>
            </a:r>
            <a:endParaRPr lang="en-GB" dirty="0"/>
          </a:p>
        </p:txBody>
      </p:sp>
      <p:sp>
        <p:nvSpPr>
          <p:cNvPr id="7" name="Rectangle 6"/>
          <p:cNvSpPr/>
          <p:nvPr/>
        </p:nvSpPr>
        <p:spPr>
          <a:xfrm>
            <a:off x="216024" y="1624732"/>
            <a:ext cx="8820472" cy="5324535"/>
          </a:xfrm>
          <a:prstGeom prst="rect">
            <a:avLst/>
          </a:prstGeom>
        </p:spPr>
        <p:txBody>
          <a:bodyPr wrap="square">
            <a:spAutoFit/>
          </a:bodyPr>
          <a:lstStyle/>
          <a:p>
            <a:pPr marL="342900" indent="-342900">
              <a:buFont typeface="Arial" panose="020B0604020202020204" pitchFamily="34" charset="0"/>
              <a:buChar char="•"/>
            </a:pPr>
            <a:r>
              <a:rPr lang="en-GB" sz="2000" i="0" dirty="0">
                <a:solidFill>
                  <a:srgbClr val="040404"/>
                </a:solidFill>
                <a:latin typeface="Arial" panose="020B0604020202020204" pitchFamily="34" charset="0"/>
                <a:cs typeface="Arial" panose="020B0604020202020204" pitchFamily="34" charset="0"/>
              </a:rPr>
              <a:t>ECG records from the MIT-BIH database </a:t>
            </a:r>
            <a:r>
              <a:rPr lang="en-GB" sz="2000" i="0" dirty="0" smtClean="0">
                <a:solidFill>
                  <a:srgbClr val="040404"/>
                </a:solidFill>
                <a:latin typeface="Arial" panose="020B0604020202020204" pitchFamily="34" charset="0"/>
                <a:cs typeface="Arial" panose="020B0604020202020204" pitchFamily="34" charset="0"/>
              </a:rPr>
              <a:t>have been used </a:t>
            </a:r>
            <a:r>
              <a:rPr lang="en-GB" sz="2000" i="0" dirty="0">
                <a:solidFill>
                  <a:srgbClr val="040404"/>
                </a:solidFill>
                <a:latin typeface="Arial" panose="020B0604020202020204" pitchFamily="34" charset="0"/>
                <a:cs typeface="Arial" panose="020B0604020202020204" pitchFamily="34" charset="0"/>
              </a:rPr>
              <a:t>for the experiments. </a:t>
            </a:r>
            <a:endParaRPr lang="en-GB" sz="20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i="0" dirty="0">
              <a:solidFill>
                <a:srgbClr val="040404"/>
              </a:solidFill>
              <a:latin typeface="Arial" panose="020B0604020202020204" pitchFamily="34" charset="0"/>
              <a:cs typeface="Arial" panose="020B0604020202020204" pitchFamily="34" charset="0"/>
            </a:endParaRPr>
          </a:p>
          <a:p>
            <a:endParaRPr lang="en-US" sz="2000" i="0" dirty="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i="0" dirty="0" smtClean="0">
              <a:solidFill>
                <a:srgbClr val="040404"/>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i="0" dirty="0" smtClean="0">
                <a:solidFill>
                  <a:srgbClr val="040404"/>
                </a:solidFill>
                <a:latin typeface="Arial" panose="020B0604020202020204" pitchFamily="34" charset="0"/>
                <a:cs typeface="Arial" panose="020B0604020202020204" pitchFamily="34" charset="0"/>
              </a:rPr>
              <a:t>Experiment A:</a:t>
            </a:r>
            <a:r>
              <a:rPr lang="en-US" sz="2000" i="0" dirty="0" smtClean="0">
                <a:solidFill>
                  <a:srgbClr val="040404"/>
                </a:solidFill>
                <a:latin typeface="Arial" panose="020B0604020202020204" pitchFamily="34" charset="0"/>
                <a:cs typeface="Arial" panose="020B0604020202020204" pitchFamily="34" charset="0"/>
              </a:rPr>
              <a:t> Test the performance of the selected features with single fixed one-class SVM: </a:t>
            </a:r>
          </a:p>
          <a:p>
            <a:pPr marL="800100" lvl="1" indent="-342900">
              <a:buFont typeface="Courier New" panose="02070309020205020404" pitchFamily="49" charset="0"/>
              <a:buChar char="o"/>
            </a:pPr>
            <a:r>
              <a:rPr lang="en-US" sz="2000" i="0" dirty="0" smtClean="0">
                <a:solidFill>
                  <a:srgbClr val="040404"/>
                </a:solidFill>
                <a:latin typeface="Arial" panose="020B0604020202020204" pitchFamily="34" charset="0"/>
                <a:cs typeface="Arial" panose="020B0604020202020204" pitchFamily="34" charset="0"/>
              </a:rPr>
              <a:t>average classification rate of 85.5%, specificity 81.1%, and sensitivity 98.1%. </a:t>
            </a:r>
          </a:p>
          <a:p>
            <a:pPr marL="342900" indent="-342900">
              <a:buFont typeface="Arial" panose="020B0604020202020204" pitchFamily="34" charset="0"/>
              <a:buChar char="•"/>
            </a:pPr>
            <a:r>
              <a:rPr lang="en-US" sz="2000" b="1" i="0" dirty="0" smtClean="0">
                <a:solidFill>
                  <a:srgbClr val="040404"/>
                </a:solidFill>
                <a:latin typeface="Arial" panose="020B0604020202020204" pitchFamily="34" charset="0"/>
                <a:cs typeface="Arial" panose="020B0604020202020204" pitchFamily="34" charset="0"/>
              </a:rPr>
              <a:t>Experiment B: </a:t>
            </a:r>
            <a:r>
              <a:rPr lang="en-US" sz="2000" i="0" dirty="0" smtClean="0">
                <a:solidFill>
                  <a:srgbClr val="040404"/>
                </a:solidFill>
                <a:latin typeface="Arial" panose="020B0604020202020204" pitchFamily="34" charset="0"/>
                <a:cs typeface="Arial" panose="020B0604020202020204" pitchFamily="34" charset="0"/>
              </a:rPr>
              <a:t>Test the effectiveness of the Adaptive Learning Approach. </a:t>
            </a:r>
          </a:p>
          <a:p>
            <a:pPr marL="800100" lvl="2" indent="-342900">
              <a:buFont typeface="Courier New" panose="02070309020205020404" pitchFamily="49" charset="0"/>
              <a:buChar char="o"/>
            </a:pPr>
            <a:r>
              <a:rPr lang="en-US" altLang="zh-CN" sz="2000" i="0" dirty="0" smtClean="0">
                <a:solidFill>
                  <a:srgbClr val="040404"/>
                </a:solidFill>
                <a:latin typeface="Arial" panose="020B0604020202020204" pitchFamily="34" charset="0"/>
                <a:cs typeface="Arial" panose="020B0604020202020204" pitchFamily="34" charset="0"/>
              </a:rPr>
              <a:t>Simulated the scenario of adding 500 training samples each time</a:t>
            </a:r>
          </a:p>
          <a:p>
            <a:pPr marL="800100" lvl="1" indent="-342900">
              <a:buFont typeface="Courier New" panose="02070309020205020404" pitchFamily="49" charset="0"/>
              <a:buChar char="o"/>
            </a:pPr>
            <a:r>
              <a:rPr lang="en-GB" sz="2000" i="0" dirty="0" smtClean="0">
                <a:solidFill>
                  <a:srgbClr val="040404"/>
                </a:solidFill>
                <a:latin typeface="Arial" panose="020B0604020202020204" pitchFamily="34" charset="0"/>
                <a:cs typeface="Arial" panose="020B0604020202020204" pitchFamily="34" charset="0"/>
              </a:rPr>
              <a:t>Reduce the time of training and updating the PEM model significantly compared to using a single classifier. </a:t>
            </a:r>
            <a:endParaRPr lang="en-US" sz="2000" i="0" dirty="0" smtClean="0">
              <a:solidFill>
                <a:srgbClr val="040404"/>
              </a:solidFill>
              <a:latin typeface="Arial" panose="020B0604020202020204" pitchFamily="34" charset="0"/>
              <a:cs typeface="Arial" panose="020B0604020202020204" pitchFamily="34" charset="0"/>
            </a:endParaRPr>
          </a:p>
          <a:p>
            <a:pPr marL="800100" lvl="1" indent="-342900">
              <a:buFont typeface="Courier New" panose="02070309020205020404" pitchFamily="49" charset="0"/>
              <a:buChar char="o"/>
            </a:pPr>
            <a:r>
              <a:rPr lang="en-US" sz="2000" i="0" dirty="0" smtClean="0">
                <a:solidFill>
                  <a:srgbClr val="040404"/>
                </a:solidFill>
                <a:latin typeface="Arial" panose="020B0604020202020204" pitchFamily="34" charset="0"/>
                <a:cs typeface="Arial" panose="020B0604020202020204" pitchFamily="34" charset="0"/>
              </a:rPr>
              <a:t>average classification rate of 92.2%, specificity 88.9%, and sensitivity 96.6%. </a:t>
            </a:r>
            <a:endParaRPr lang="en-US" sz="2000" i="0" dirty="0">
              <a:solidFill>
                <a:srgbClr val="040404"/>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5" name="Rectangle 4"/>
              <p:cNvSpPr/>
              <p:nvPr/>
            </p:nvSpPr>
            <p:spPr>
              <a:xfrm>
                <a:off x="971600" y="2204864"/>
                <a:ext cx="4968552" cy="1475084"/>
              </a:xfrm>
              <a:prstGeom prst="rect">
                <a:avLst/>
              </a:prstGeom>
            </p:spPr>
            <p:txBody>
              <a:bodyPr wrap="square">
                <a:spAutoFit/>
              </a:bodyPr>
              <a:lstStyle/>
              <a:p>
                <a:pPr marL="342900" lvl="0" indent="-342900" algn="just">
                  <a:lnSpc>
                    <a:spcPct val="115000"/>
                  </a:lnSpc>
                  <a:spcAft>
                    <a:spcPts val="0"/>
                  </a:spcAft>
                  <a:buFont typeface="Courier New" panose="02070309020205020404" pitchFamily="49" charset="0"/>
                  <a:buChar char="o"/>
                </a:pPr>
                <a14:m>
                  <m:oMath xmlns:m="http://schemas.openxmlformats.org/officeDocument/2006/math">
                    <m:r>
                      <a:rPr lang="en-GB" sz="1800" smtClean="0">
                        <a:solidFill>
                          <a:srgbClr val="040404"/>
                        </a:solidFill>
                        <a:latin typeface="Cambria Math" panose="02040503050406030204" pitchFamily="18" charset="0"/>
                        <a:ea typeface="宋体" panose="02010600030101010101" pitchFamily="2" charset="-122"/>
                      </a:rPr>
                      <m:t>𝐶𝑙𝑎𝑠𝑠𝑖𝑓𝑖𝑐𝑎𝑡𝑖𝑜𝑛</m:t>
                    </m:r>
                    <m:r>
                      <a:rPr lang="en-GB" sz="1800" smtClean="0">
                        <a:solidFill>
                          <a:srgbClr val="040404"/>
                        </a:solidFill>
                        <a:latin typeface="Cambria Math" panose="02040503050406030204" pitchFamily="18" charset="0"/>
                        <a:ea typeface="宋体" panose="02010600030101010101" pitchFamily="2" charset="-122"/>
                      </a:rPr>
                      <m:t> </m:t>
                    </m:r>
                    <m:r>
                      <a:rPr lang="en-GB" sz="1800" smtClean="0">
                        <a:solidFill>
                          <a:srgbClr val="040404"/>
                        </a:solidFill>
                        <a:latin typeface="Cambria Math" panose="02040503050406030204" pitchFamily="18" charset="0"/>
                        <a:ea typeface="宋体" panose="02010600030101010101" pitchFamily="2" charset="-122"/>
                      </a:rPr>
                      <m:t>𝑅𝑎𝑡𝑒</m:t>
                    </m:r>
                    <m:r>
                      <a:rPr lang="en-GB" sz="1800" smtClean="0">
                        <a:solidFill>
                          <a:srgbClr val="040404"/>
                        </a:solidFill>
                        <a:latin typeface="Cambria Math" panose="02040503050406030204" pitchFamily="18" charset="0"/>
                        <a:ea typeface="宋体" panose="02010600030101010101" pitchFamily="2" charset="-122"/>
                      </a:rPr>
                      <m:t>=</m:t>
                    </m:r>
                    <m:f>
                      <m:fPr>
                        <m:ctrlPr>
                          <a:rPr lang="en-GB" sz="1800" i="1">
                            <a:solidFill>
                              <a:srgbClr val="040404"/>
                            </a:solidFill>
                            <a:latin typeface="Cambria Math" panose="02040503050406030204" pitchFamily="18" charset="0"/>
                            <a:ea typeface="宋体" panose="02010600030101010101" pitchFamily="2" charset="-122"/>
                          </a:rPr>
                        </m:ctrlPr>
                      </m:fPr>
                      <m:num>
                        <m:r>
                          <a:rPr lang="en-GB" sz="1800">
                            <a:solidFill>
                              <a:srgbClr val="040404"/>
                            </a:solidFill>
                            <a:latin typeface="Cambria Math" panose="02040503050406030204" pitchFamily="18" charset="0"/>
                            <a:ea typeface="宋体" panose="02010600030101010101" pitchFamily="2" charset="-122"/>
                          </a:rPr>
                          <m:t>𝑇𝑃</m:t>
                        </m:r>
                        <m:r>
                          <a:rPr lang="en-GB" sz="1800">
                            <a:solidFill>
                              <a:srgbClr val="040404"/>
                            </a:solidFill>
                            <a:latin typeface="Cambria Math" panose="02040503050406030204" pitchFamily="18" charset="0"/>
                            <a:ea typeface="宋体" panose="02010600030101010101" pitchFamily="2" charset="-122"/>
                          </a:rPr>
                          <m:t>+</m:t>
                        </m:r>
                        <m:r>
                          <a:rPr lang="en-GB" sz="1800">
                            <a:solidFill>
                              <a:srgbClr val="040404"/>
                            </a:solidFill>
                            <a:latin typeface="Cambria Math" panose="02040503050406030204" pitchFamily="18" charset="0"/>
                            <a:ea typeface="宋体" panose="02010600030101010101" pitchFamily="2" charset="-122"/>
                          </a:rPr>
                          <m:t>𝑇𝑁</m:t>
                        </m:r>
                        <m:r>
                          <a:rPr lang="en-GB" sz="1800">
                            <a:solidFill>
                              <a:srgbClr val="040404"/>
                            </a:solidFill>
                            <a:latin typeface="Cambria Math" panose="02040503050406030204" pitchFamily="18" charset="0"/>
                            <a:ea typeface="宋体" panose="02010600030101010101" pitchFamily="2" charset="-122"/>
                          </a:rPr>
                          <m:t> </m:t>
                        </m:r>
                      </m:num>
                      <m:den>
                        <m:r>
                          <a:rPr lang="en-GB" sz="1800">
                            <a:solidFill>
                              <a:srgbClr val="040404"/>
                            </a:solidFill>
                            <a:latin typeface="Cambria Math" panose="02040503050406030204" pitchFamily="18" charset="0"/>
                            <a:ea typeface="宋体" panose="02010600030101010101" pitchFamily="2" charset="-122"/>
                          </a:rPr>
                          <m:t>𝑇𝐵</m:t>
                        </m:r>
                        <m:r>
                          <a:rPr lang="en-GB" sz="1800">
                            <a:solidFill>
                              <a:srgbClr val="040404"/>
                            </a:solidFill>
                            <a:latin typeface="Cambria Math" panose="02040503050406030204" pitchFamily="18" charset="0"/>
                            <a:ea typeface="宋体" panose="02010600030101010101" pitchFamily="2" charset="-122"/>
                          </a:rPr>
                          <m:t> </m:t>
                        </m:r>
                      </m:den>
                    </m:f>
                  </m:oMath>
                </a14:m>
                <a:endParaRPr lang="en-GB" sz="2000" dirty="0">
                  <a:solidFill>
                    <a:srgbClr val="040404"/>
                  </a:solidFill>
                  <a:effectLst/>
                  <a:latin typeface="Times New Roman" panose="02020603050405020304" pitchFamily="18" charset="0"/>
                  <a:ea typeface="宋体" panose="02010600030101010101" pitchFamily="2" charset="-122"/>
                </a:endParaRPr>
              </a:p>
              <a:p>
                <a:pPr marL="342900" lvl="0" indent="-342900" algn="just">
                  <a:lnSpc>
                    <a:spcPct val="115000"/>
                  </a:lnSpc>
                  <a:spcAft>
                    <a:spcPts val="0"/>
                  </a:spcAft>
                  <a:buFont typeface="Courier New" panose="02070309020205020404" pitchFamily="49" charset="0"/>
                  <a:buChar char="o"/>
                </a:pPr>
                <a14:m>
                  <m:oMath xmlns:m="http://schemas.openxmlformats.org/officeDocument/2006/math">
                    <m:r>
                      <a:rPr lang="en-GB" sz="1800">
                        <a:solidFill>
                          <a:srgbClr val="040404"/>
                        </a:solidFill>
                        <a:latin typeface="Cambria Math" panose="02040503050406030204" pitchFamily="18" charset="0"/>
                        <a:ea typeface="宋体" panose="02010600030101010101" pitchFamily="2" charset="-122"/>
                      </a:rPr>
                      <m:t>𝑆𝑝𝑒𝑐𝑖𝑓𝑖𝑐𝑖𝑡𝑦</m:t>
                    </m:r>
                    <m:r>
                      <a:rPr lang="en-GB" sz="1800">
                        <a:solidFill>
                          <a:srgbClr val="040404"/>
                        </a:solidFill>
                        <a:latin typeface="Cambria Math" panose="02040503050406030204" pitchFamily="18" charset="0"/>
                        <a:ea typeface="宋体" panose="02010600030101010101" pitchFamily="2" charset="-122"/>
                      </a:rPr>
                      <m:t>=</m:t>
                    </m:r>
                    <m:f>
                      <m:fPr>
                        <m:ctrlPr>
                          <a:rPr lang="en-GB" sz="2000" i="1">
                            <a:solidFill>
                              <a:srgbClr val="040404"/>
                            </a:solidFill>
                            <a:latin typeface="Cambria Math" panose="02040503050406030204" pitchFamily="18" charset="0"/>
                            <a:ea typeface="宋体" panose="02010600030101010101" pitchFamily="2" charset="-122"/>
                          </a:rPr>
                        </m:ctrlPr>
                      </m:fPr>
                      <m:num>
                        <m:r>
                          <a:rPr lang="en-GB" sz="2000">
                            <a:solidFill>
                              <a:srgbClr val="040404"/>
                            </a:solidFill>
                            <a:latin typeface="Cambria Math" panose="02040503050406030204" pitchFamily="18" charset="0"/>
                            <a:ea typeface="宋体" panose="02010600030101010101" pitchFamily="2" charset="-122"/>
                          </a:rPr>
                          <m:t>𝑇𝑁</m:t>
                        </m:r>
                        <m:r>
                          <a:rPr lang="en-GB" sz="2000">
                            <a:solidFill>
                              <a:srgbClr val="040404"/>
                            </a:solidFill>
                            <a:latin typeface="Cambria Math" panose="02040503050406030204" pitchFamily="18" charset="0"/>
                            <a:ea typeface="宋体" panose="02010600030101010101" pitchFamily="2" charset="-122"/>
                          </a:rPr>
                          <m:t> </m:t>
                        </m:r>
                      </m:num>
                      <m:den>
                        <m:r>
                          <a:rPr lang="en-GB" sz="2000">
                            <a:solidFill>
                              <a:srgbClr val="040404"/>
                            </a:solidFill>
                            <a:latin typeface="Cambria Math" panose="02040503050406030204" pitchFamily="18" charset="0"/>
                            <a:ea typeface="宋体" panose="02010600030101010101" pitchFamily="2" charset="-122"/>
                          </a:rPr>
                          <m:t>𝐹𝑃</m:t>
                        </m:r>
                        <m:r>
                          <a:rPr lang="en-GB" sz="2000">
                            <a:solidFill>
                              <a:srgbClr val="040404"/>
                            </a:solidFill>
                            <a:latin typeface="Cambria Math" panose="02040503050406030204" pitchFamily="18" charset="0"/>
                            <a:ea typeface="宋体" panose="02010600030101010101" pitchFamily="2" charset="-122"/>
                          </a:rPr>
                          <m:t>+</m:t>
                        </m:r>
                        <m:r>
                          <a:rPr lang="en-GB" sz="2000">
                            <a:solidFill>
                              <a:srgbClr val="040404"/>
                            </a:solidFill>
                            <a:latin typeface="Cambria Math" panose="02040503050406030204" pitchFamily="18" charset="0"/>
                            <a:ea typeface="宋体" panose="02010600030101010101" pitchFamily="2" charset="-122"/>
                          </a:rPr>
                          <m:t>𝑇𝑁</m:t>
                        </m:r>
                      </m:den>
                    </m:f>
                  </m:oMath>
                </a14:m>
                <a:endParaRPr lang="en-GB" sz="2000" dirty="0">
                  <a:solidFill>
                    <a:srgbClr val="040404"/>
                  </a:solidFill>
                  <a:effectLst/>
                  <a:latin typeface="Times New Roman" panose="02020603050405020304" pitchFamily="18" charset="0"/>
                  <a:ea typeface="宋体" panose="02010600030101010101" pitchFamily="2" charset="-122"/>
                </a:endParaRPr>
              </a:p>
              <a:p>
                <a:pPr marL="342900" lvl="0" indent="-342900" algn="just">
                  <a:lnSpc>
                    <a:spcPct val="115000"/>
                  </a:lnSpc>
                  <a:spcAft>
                    <a:spcPts val="0"/>
                  </a:spcAft>
                  <a:buFont typeface="Courier New" panose="02070309020205020404" pitchFamily="49" charset="0"/>
                  <a:buChar char="o"/>
                </a:pPr>
                <a14:m>
                  <m:oMath xmlns:m="http://schemas.openxmlformats.org/officeDocument/2006/math">
                    <m:r>
                      <a:rPr lang="en-GB" sz="1800">
                        <a:solidFill>
                          <a:srgbClr val="040404"/>
                        </a:solidFill>
                        <a:latin typeface="Cambria Math" panose="02040503050406030204" pitchFamily="18" charset="0"/>
                        <a:ea typeface="宋体" panose="02010600030101010101" pitchFamily="2" charset="-122"/>
                      </a:rPr>
                      <m:t>𝑆𝑒𝑛𝑠𝑖𝑡𝑖𝑣𝑖𝑡𝑦</m:t>
                    </m:r>
                    <m:r>
                      <a:rPr lang="en-GB" sz="1800">
                        <a:solidFill>
                          <a:srgbClr val="040404"/>
                        </a:solidFill>
                        <a:latin typeface="Cambria Math" panose="02040503050406030204" pitchFamily="18" charset="0"/>
                        <a:ea typeface="宋体" panose="02010600030101010101" pitchFamily="2" charset="-122"/>
                      </a:rPr>
                      <m:t>=</m:t>
                    </m:r>
                    <m:f>
                      <m:fPr>
                        <m:ctrlPr>
                          <a:rPr lang="en-GB" sz="2000" i="1">
                            <a:solidFill>
                              <a:srgbClr val="040404"/>
                            </a:solidFill>
                            <a:latin typeface="Cambria Math" panose="02040503050406030204" pitchFamily="18" charset="0"/>
                            <a:ea typeface="宋体" panose="02010600030101010101" pitchFamily="2" charset="-122"/>
                          </a:rPr>
                        </m:ctrlPr>
                      </m:fPr>
                      <m:num>
                        <m:r>
                          <a:rPr lang="en-GB" sz="2000">
                            <a:solidFill>
                              <a:srgbClr val="040404"/>
                            </a:solidFill>
                            <a:latin typeface="Cambria Math" panose="02040503050406030204" pitchFamily="18" charset="0"/>
                            <a:ea typeface="宋体" panose="02010600030101010101" pitchFamily="2" charset="-122"/>
                          </a:rPr>
                          <m:t>𝑇𝑃</m:t>
                        </m:r>
                        <m:r>
                          <a:rPr lang="en-GB" sz="2000">
                            <a:solidFill>
                              <a:srgbClr val="040404"/>
                            </a:solidFill>
                            <a:latin typeface="Cambria Math" panose="02040503050406030204" pitchFamily="18" charset="0"/>
                            <a:ea typeface="宋体" panose="02010600030101010101" pitchFamily="2" charset="-122"/>
                          </a:rPr>
                          <m:t> </m:t>
                        </m:r>
                      </m:num>
                      <m:den>
                        <m:r>
                          <a:rPr lang="en-GB" sz="2000">
                            <a:solidFill>
                              <a:srgbClr val="040404"/>
                            </a:solidFill>
                            <a:latin typeface="Cambria Math" panose="02040503050406030204" pitchFamily="18" charset="0"/>
                            <a:ea typeface="宋体" panose="02010600030101010101" pitchFamily="2" charset="-122"/>
                          </a:rPr>
                          <m:t>𝑇𝑃</m:t>
                        </m:r>
                        <m:r>
                          <a:rPr lang="en-GB" sz="2000">
                            <a:solidFill>
                              <a:srgbClr val="040404"/>
                            </a:solidFill>
                            <a:latin typeface="Cambria Math" panose="02040503050406030204" pitchFamily="18" charset="0"/>
                            <a:ea typeface="宋体" panose="02010600030101010101" pitchFamily="2" charset="-122"/>
                          </a:rPr>
                          <m:t>+</m:t>
                        </m:r>
                        <m:r>
                          <a:rPr lang="en-GB" sz="2000">
                            <a:solidFill>
                              <a:srgbClr val="040404"/>
                            </a:solidFill>
                            <a:latin typeface="Cambria Math" panose="02040503050406030204" pitchFamily="18" charset="0"/>
                            <a:ea typeface="宋体" panose="02010600030101010101" pitchFamily="2" charset="-122"/>
                          </a:rPr>
                          <m:t>𝐹𝑁</m:t>
                        </m:r>
                      </m:den>
                    </m:f>
                  </m:oMath>
                </a14:m>
                <a:endParaRPr lang="en-GB" sz="2000" dirty="0">
                  <a:solidFill>
                    <a:srgbClr val="040404"/>
                  </a:solidFill>
                  <a:effectLst/>
                  <a:latin typeface="Times New Roman" panose="02020603050405020304" pitchFamily="18" charset="0"/>
                  <a:ea typeface="宋体" panose="02010600030101010101" pitchFamily="2" charset="-122"/>
                </a:endParaRPr>
              </a:p>
            </p:txBody>
          </p:sp>
        </mc:Choice>
        <mc:Fallback>
          <p:sp>
            <p:nvSpPr>
              <p:cNvPr id="5" name="Rectangle 4"/>
              <p:cNvSpPr>
                <a:spLocks noRot="1" noChangeAspect="1" noMove="1" noResize="1" noEditPoints="1" noAdjustHandles="1" noChangeArrowheads="1" noChangeShapeType="1" noTextEdit="1"/>
              </p:cNvSpPr>
              <p:nvPr/>
            </p:nvSpPr>
            <p:spPr>
              <a:xfrm>
                <a:off x="971600" y="2204864"/>
                <a:ext cx="4968552" cy="1475084"/>
              </a:xfrm>
              <a:prstGeom prst="rect">
                <a:avLst/>
              </a:prstGeom>
              <a:blipFill rotWithShape="0">
                <a:blip r:embed="rId3"/>
                <a:stretch>
                  <a:fillRect l="-859" b="-1653"/>
                </a:stretch>
              </a:blipFill>
            </p:spPr>
            <p:txBody>
              <a:bodyPr/>
              <a:lstStyle/>
              <a:p>
                <a:r>
                  <a:rPr lang="en-GB">
                    <a:noFill/>
                  </a:rPr>
                  <a:t> </a:t>
                </a:r>
              </a:p>
            </p:txBody>
          </p:sp>
        </mc:Fallback>
      </mc:AlternateContent>
    </p:spTree>
    <p:extLst>
      <p:ext uri="{BB962C8B-B14F-4D97-AF65-F5344CB8AC3E}">
        <p14:creationId xmlns:p14="http://schemas.microsoft.com/office/powerpoint/2010/main" val="550619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a:xfrm>
            <a:off x="611560" y="548680"/>
            <a:ext cx="7543800" cy="638175"/>
          </a:xfrm>
        </p:spPr>
        <p:txBody>
          <a:bodyPr/>
          <a:lstStyle/>
          <a:p>
            <a:pPr eaLnBrk="1" hangingPunct="1"/>
            <a:r>
              <a:rPr lang="en-GB" dirty="0" smtClean="0"/>
              <a:t>Conclusion</a:t>
            </a:r>
          </a:p>
        </p:txBody>
      </p:sp>
      <p:sp>
        <p:nvSpPr>
          <p:cNvPr id="2" name="TextBox 1"/>
          <p:cNvSpPr txBox="1"/>
          <p:nvPr/>
        </p:nvSpPr>
        <p:spPr>
          <a:xfrm>
            <a:off x="107504" y="1484784"/>
            <a:ext cx="8784976" cy="5047536"/>
          </a:xfrm>
          <a:prstGeom prst="rect">
            <a:avLst/>
          </a:prstGeom>
          <a:noFill/>
        </p:spPr>
        <p:txBody>
          <a:bodyPr wrap="square" rtlCol="0">
            <a:spAutoFit/>
          </a:bodyPr>
          <a:lstStyle/>
          <a:p>
            <a:pPr marL="363538" indent="-363538" algn="just">
              <a:spcBef>
                <a:spcPts val="0"/>
              </a:spcBef>
              <a:spcAft>
                <a:spcPts val="0"/>
              </a:spcAft>
              <a:buFont typeface="Arial" pitchFamily="34" charset="0"/>
              <a:buChar char="•"/>
            </a:pPr>
            <a:r>
              <a:rPr lang="en-GB" sz="2300" i="0" dirty="0" smtClean="0">
                <a:solidFill>
                  <a:srgbClr val="040404"/>
                </a:solidFill>
                <a:latin typeface="+mn-lt"/>
              </a:rPr>
              <a:t>The key components for enabling “Health Monitoring as a Service” in a cloud-based personal </a:t>
            </a:r>
            <a:r>
              <a:rPr lang="en-GB" sz="2300" i="0" dirty="0">
                <a:solidFill>
                  <a:srgbClr val="040404"/>
                </a:solidFill>
                <a:latin typeface="+mn-lt"/>
              </a:rPr>
              <a:t>health sensor data management </a:t>
            </a:r>
            <a:r>
              <a:rPr lang="en-GB" sz="2300" i="0" dirty="0" smtClean="0">
                <a:solidFill>
                  <a:srgbClr val="040404"/>
                </a:solidFill>
                <a:latin typeface="+mn-lt"/>
              </a:rPr>
              <a:t>platform</a:t>
            </a:r>
            <a:r>
              <a:rPr lang="en-GB" sz="2300" i="0" dirty="0">
                <a:solidFill>
                  <a:srgbClr val="040404"/>
                </a:solidFill>
                <a:latin typeface="+mn-lt"/>
              </a:rPr>
              <a:t>, named </a:t>
            </a:r>
            <a:r>
              <a:rPr lang="en-GB" sz="2300" i="0" dirty="0" smtClean="0">
                <a:solidFill>
                  <a:srgbClr val="040404"/>
                </a:solidFill>
                <a:latin typeface="+mn-lt"/>
              </a:rPr>
              <a:t>Wiki-Health have been presented. </a:t>
            </a:r>
          </a:p>
          <a:p>
            <a:pPr marL="363538" indent="-363538" algn="just">
              <a:spcBef>
                <a:spcPts val="0"/>
              </a:spcBef>
              <a:spcAft>
                <a:spcPts val="0"/>
              </a:spcAft>
              <a:buFont typeface="Arial" pitchFamily="34" charset="0"/>
              <a:buChar char="•"/>
            </a:pPr>
            <a:endParaRPr lang="en-GB" sz="2300" i="0" dirty="0" smtClean="0">
              <a:solidFill>
                <a:srgbClr val="040404"/>
              </a:solidFill>
              <a:latin typeface="+mn-lt"/>
            </a:endParaRPr>
          </a:p>
          <a:p>
            <a:pPr marL="363538" indent="-363538" algn="just">
              <a:spcBef>
                <a:spcPts val="0"/>
              </a:spcBef>
              <a:spcAft>
                <a:spcPts val="0"/>
              </a:spcAft>
              <a:buFont typeface="Arial" pitchFamily="34" charset="0"/>
              <a:buChar char="•"/>
            </a:pPr>
            <a:r>
              <a:rPr lang="en-GB" sz="2300" i="0" dirty="0" smtClean="0">
                <a:solidFill>
                  <a:srgbClr val="040404"/>
                </a:solidFill>
                <a:latin typeface="+mn-lt"/>
              </a:rPr>
              <a:t>The </a:t>
            </a:r>
            <a:r>
              <a:rPr lang="en-GB" sz="2300" i="0" dirty="0">
                <a:solidFill>
                  <a:srgbClr val="040404"/>
                </a:solidFill>
                <a:latin typeface="+mn-lt"/>
              </a:rPr>
              <a:t>possibility of detecting personal ECG abnormalities using the One-Class Support Vector Machine is investigated and proven to be effective using the combination of beat blocks and selected features. </a:t>
            </a:r>
            <a:endParaRPr lang="en-GB" sz="2300" i="0" dirty="0" smtClean="0">
              <a:solidFill>
                <a:srgbClr val="040404"/>
              </a:solidFill>
              <a:latin typeface="+mn-lt"/>
            </a:endParaRPr>
          </a:p>
          <a:p>
            <a:pPr marL="363538" indent="-363538">
              <a:spcBef>
                <a:spcPts val="0"/>
              </a:spcBef>
              <a:spcAft>
                <a:spcPts val="0"/>
              </a:spcAft>
              <a:buFont typeface="Arial" pitchFamily="34" charset="0"/>
              <a:buChar char="•"/>
            </a:pPr>
            <a:endParaRPr lang="en-US" sz="2300" i="0" dirty="0">
              <a:solidFill>
                <a:srgbClr val="040404"/>
              </a:solidFill>
              <a:latin typeface="+mn-lt"/>
            </a:endParaRPr>
          </a:p>
          <a:p>
            <a:pPr marL="363538" indent="-363538" algn="just">
              <a:spcBef>
                <a:spcPts val="0"/>
              </a:spcBef>
              <a:spcAft>
                <a:spcPts val="0"/>
              </a:spcAft>
              <a:buFont typeface="Arial" pitchFamily="34" charset="0"/>
              <a:buChar char="•"/>
            </a:pPr>
            <a:r>
              <a:rPr lang="en-GB" sz="2300" i="0" dirty="0">
                <a:solidFill>
                  <a:srgbClr val="040404"/>
                </a:solidFill>
                <a:latin typeface="+mn-lt"/>
              </a:rPr>
              <a:t>The proposed </a:t>
            </a:r>
            <a:r>
              <a:rPr lang="en-GB" sz="2300" i="0" dirty="0" smtClean="0">
                <a:solidFill>
                  <a:srgbClr val="040404"/>
                </a:solidFill>
                <a:latin typeface="+mn-lt"/>
              </a:rPr>
              <a:t>ALA </a:t>
            </a:r>
            <a:r>
              <a:rPr lang="en-GB" sz="2300" i="0" dirty="0">
                <a:solidFill>
                  <a:srgbClr val="040404"/>
                </a:solidFill>
                <a:latin typeface="+mn-lt"/>
              </a:rPr>
              <a:t>within the analysis model </a:t>
            </a:r>
            <a:r>
              <a:rPr lang="en-GB" sz="2300" i="0" dirty="0" smtClean="0">
                <a:solidFill>
                  <a:srgbClr val="040404"/>
                </a:solidFill>
                <a:latin typeface="+mn-lt"/>
              </a:rPr>
              <a:t>is able to </a:t>
            </a:r>
            <a:r>
              <a:rPr lang="en-GB" sz="2300" i="0" dirty="0">
                <a:solidFill>
                  <a:srgbClr val="040404"/>
                </a:solidFill>
                <a:latin typeface="+mn-lt"/>
              </a:rPr>
              <a:t>reduce the training time necessary </a:t>
            </a:r>
            <a:r>
              <a:rPr lang="en-GB" sz="2300" i="0" dirty="0" smtClean="0">
                <a:solidFill>
                  <a:srgbClr val="040404"/>
                </a:solidFill>
                <a:latin typeface="+mn-lt"/>
              </a:rPr>
              <a:t>for updating </a:t>
            </a:r>
            <a:r>
              <a:rPr lang="en-GB" sz="2300" i="0" dirty="0">
                <a:solidFill>
                  <a:srgbClr val="040404"/>
                </a:solidFill>
                <a:latin typeface="+mn-lt"/>
              </a:rPr>
              <a:t>the </a:t>
            </a:r>
            <a:r>
              <a:rPr lang="en-GB" sz="2300" i="0" dirty="0" smtClean="0">
                <a:solidFill>
                  <a:srgbClr val="040404"/>
                </a:solidFill>
                <a:latin typeface="+mn-lt"/>
              </a:rPr>
              <a:t>model on received feedback, </a:t>
            </a:r>
            <a:r>
              <a:rPr lang="en-GB" sz="2300" i="0" dirty="0">
                <a:solidFill>
                  <a:srgbClr val="040404"/>
                </a:solidFill>
                <a:latin typeface="+mn-lt"/>
              </a:rPr>
              <a:t>while showing improved performance over existing methods</a:t>
            </a:r>
            <a:r>
              <a:rPr lang="en-GB" sz="2300" i="0" dirty="0" smtClean="0">
                <a:solidFill>
                  <a:srgbClr val="040404"/>
                </a:solidFill>
                <a:latin typeface="+mn-lt"/>
              </a:rPr>
              <a:t>.</a:t>
            </a:r>
            <a:endParaRPr lang="en-GB" sz="2300" i="0" dirty="0">
              <a:solidFill>
                <a:srgbClr val="040404"/>
              </a:solidFill>
              <a:latin typeface="+mn-lt"/>
            </a:endParaRPr>
          </a:p>
        </p:txBody>
      </p:sp>
    </p:spTree>
    <p:extLst>
      <p:ext uri="{BB962C8B-B14F-4D97-AF65-F5344CB8AC3E}">
        <p14:creationId xmlns:p14="http://schemas.microsoft.com/office/powerpoint/2010/main" val="24364785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Wiki-Health </a:t>
            </a:r>
            <a:r>
              <a:rPr lang="en-GB" dirty="0" smtClean="0"/>
              <a:t>Electroencephalography </a:t>
            </a:r>
            <a:r>
              <a:rPr lang="en-US" dirty="0" smtClean="0"/>
              <a:t>Data Analysis</a:t>
            </a:r>
            <a:endParaRPr lang="en-GB" dirty="0"/>
          </a:p>
        </p:txBody>
      </p:sp>
      <p:sp>
        <p:nvSpPr>
          <p:cNvPr id="6" name="Content Placeholder 2"/>
          <p:cNvSpPr txBox="1">
            <a:spLocks/>
          </p:cNvSpPr>
          <p:nvPr/>
        </p:nvSpPr>
        <p:spPr bwMode="auto">
          <a:xfrm>
            <a:off x="251520" y="1556792"/>
            <a:ext cx="8229600" cy="377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itchFamily="34" charset="0"/>
              <a:buNone/>
              <a:defRPr>
                <a:solidFill>
                  <a:srgbClr val="4B4F55"/>
                </a:solidFill>
                <a:latin typeface="+mn-lt"/>
                <a:ea typeface="+mn-ea"/>
                <a:cs typeface="+mn-cs"/>
              </a:defRPr>
            </a:lvl1pPr>
            <a:lvl2pPr marL="571500" indent="-190500" algn="l" rtl="0" eaLnBrk="0" fontAlgn="base" hangingPunct="0">
              <a:spcBef>
                <a:spcPct val="20000"/>
              </a:spcBef>
              <a:spcAft>
                <a:spcPct val="0"/>
              </a:spcAft>
              <a:buChar char="•"/>
              <a:defRPr sz="1600">
                <a:solidFill>
                  <a:srgbClr val="4B4F55"/>
                </a:solidFill>
                <a:latin typeface="+mn-lt"/>
              </a:defRPr>
            </a:lvl2pPr>
            <a:lvl3pPr marL="952500" indent="-190500" algn="l" rtl="0" eaLnBrk="0" fontAlgn="base" hangingPunct="0">
              <a:spcBef>
                <a:spcPct val="20000"/>
              </a:spcBef>
              <a:spcAft>
                <a:spcPct val="0"/>
              </a:spcAft>
              <a:buChar char="»"/>
              <a:defRPr sz="1600">
                <a:solidFill>
                  <a:srgbClr val="4B4F55"/>
                </a:solidFill>
                <a:latin typeface="+mn-lt"/>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defRPr>
            </a:lvl4pPr>
            <a:lvl5pPr marL="1727200" indent="-203200" algn="l" rtl="0" eaLnBrk="0" fontAlgn="base" hangingPunct="0">
              <a:spcBef>
                <a:spcPct val="20000"/>
              </a:spcBef>
              <a:spcAft>
                <a:spcPct val="0"/>
              </a:spcAft>
              <a:buChar char="°"/>
              <a:defRPr sz="1400">
                <a:solidFill>
                  <a:srgbClr val="4B4F55"/>
                </a:solidFill>
                <a:latin typeface="+mn-lt"/>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r>
              <a:rPr lang="en-US" sz="2400" i="0" kern="0" dirty="0" smtClean="0"/>
              <a:t>EEG: Measures the electrical activity of the brain</a:t>
            </a:r>
          </a:p>
          <a:p>
            <a:r>
              <a:rPr lang="en-US" sz="2400" i="0" kern="0" dirty="0" smtClean="0"/>
              <a:t>Data Collection:</a:t>
            </a:r>
          </a:p>
          <a:p>
            <a:pPr lvl="1"/>
            <a:r>
              <a:rPr lang="en-US" sz="2000" i="0" kern="0" dirty="0" smtClean="0"/>
              <a:t>EEG </a:t>
            </a:r>
            <a:r>
              <a:rPr lang="en-US" sz="2000" i="0" kern="0" dirty="0" err="1" smtClean="0"/>
              <a:t>neuroheadset</a:t>
            </a:r>
            <a:endParaRPr lang="en-US" sz="2000" i="0" kern="0" dirty="0" smtClean="0"/>
          </a:p>
          <a:p>
            <a:pPr lvl="1"/>
            <a:r>
              <a:rPr lang="en-US" sz="2000" i="0" kern="0" dirty="0" smtClean="0"/>
              <a:t>Monitoring of 14 locations of the brain</a:t>
            </a:r>
          </a:p>
          <a:p>
            <a:r>
              <a:rPr lang="en-US" sz="2400" i="0" kern="0" dirty="0" smtClean="0"/>
              <a:t>EEG data processing</a:t>
            </a:r>
          </a:p>
          <a:p>
            <a:pPr lvl="1"/>
            <a:r>
              <a:rPr lang="en-US" sz="2000" i="0" kern="0" dirty="0" smtClean="0"/>
              <a:t>Conscious thoughts detection</a:t>
            </a:r>
          </a:p>
          <a:p>
            <a:pPr lvl="1"/>
            <a:r>
              <a:rPr lang="en-US" sz="2000" i="0" kern="0" dirty="0" smtClean="0"/>
              <a:t>Face Expression detection</a:t>
            </a:r>
          </a:p>
          <a:p>
            <a:pPr lvl="1"/>
            <a:r>
              <a:rPr lang="en-US" sz="2000" i="0" kern="0" dirty="0" smtClean="0"/>
              <a:t>Emotion recognition</a:t>
            </a:r>
          </a:p>
        </p:txBody>
      </p:sp>
      <p:pic>
        <p:nvPicPr>
          <p:cNvPr id="7" name="Picture 6" descr="brain.jpg"/>
          <p:cNvPicPr>
            <a:picLocks noChangeAspect="1"/>
          </p:cNvPicPr>
          <p:nvPr/>
        </p:nvPicPr>
        <p:blipFill>
          <a:blip r:embed="rId2" cstate="print"/>
          <a:stretch>
            <a:fillRect/>
          </a:stretch>
        </p:blipFill>
        <p:spPr>
          <a:xfrm>
            <a:off x="837992" y="5216385"/>
            <a:ext cx="1413373" cy="1593257"/>
          </a:xfrm>
          <a:prstGeom prst="rect">
            <a:avLst/>
          </a:prstGeom>
        </p:spPr>
      </p:pic>
      <p:pic>
        <p:nvPicPr>
          <p:cNvPr id="8" name="Picture 7"/>
          <p:cNvPicPr>
            <a:picLocks noChangeAspect="1"/>
          </p:cNvPicPr>
          <p:nvPr/>
        </p:nvPicPr>
        <p:blipFill>
          <a:blip r:embed="rId3"/>
          <a:stretch>
            <a:fillRect/>
          </a:stretch>
        </p:blipFill>
        <p:spPr>
          <a:xfrm>
            <a:off x="2911418" y="4817841"/>
            <a:ext cx="1892382" cy="1991801"/>
          </a:xfrm>
          <a:prstGeom prst="rect">
            <a:avLst/>
          </a:prstGeom>
        </p:spPr>
      </p:pic>
      <p:pic>
        <p:nvPicPr>
          <p:cNvPr id="9" name="图片 39"/>
          <p:cNvPicPr/>
          <p:nvPr/>
        </p:nvPicPr>
        <p:blipFill>
          <a:blip r:embed="rId4" cstate="print">
            <a:extLst>
              <a:ext uri="{28A0092B-C50C-407E-A947-70E740481C1C}">
                <a14:useLocalDpi xmlns:a14="http://schemas.microsoft.com/office/drawing/2010/main" val="0"/>
              </a:ext>
            </a:extLst>
          </a:blip>
          <a:stretch>
            <a:fillRect/>
          </a:stretch>
        </p:blipFill>
        <p:spPr>
          <a:xfrm>
            <a:off x="5585668" y="3944693"/>
            <a:ext cx="3347864" cy="2766229"/>
          </a:xfrm>
          <a:prstGeom prst="rect">
            <a:avLst/>
          </a:prstGeom>
          <a:ln>
            <a:solidFill>
              <a:schemeClr val="accent1"/>
            </a:solidFill>
          </a:ln>
        </p:spPr>
      </p:pic>
    </p:spTree>
    <p:extLst>
      <p:ext uri="{BB962C8B-B14F-4D97-AF65-F5344CB8AC3E}">
        <p14:creationId xmlns:p14="http://schemas.microsoft.com/office/powerpoint/2010/main" val="1696291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Wiki-Health </a:t>
            </a:r>
            <a:r>
              <a:rPr lang="en-US" dirty="0" smtClean="0"/>
              <a:t>EEG - Brain Training</a:t>
            </a:r>
            <a:endParaRPr lang="en-GB" dirty="0"/>
          </a:p>
        </p:txBody>
      </p:sp>
      <p:pic>
        <p:nvPicPr>
          <p:cNvPr id="10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6" y="1546758"/>
            <a:ext cx="5122237"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4437112"/>
            <a:ext cx="3927475"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9042" y="1580864"/>
            <a:ext cx="3906102" cy="443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016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609600"/>
            <a:ext cx="7543800" cy="638175"/>
          </a:xfrm>
        </p:spPr>
        <p:txBody>
          <a:bodyPr/>
          <a:lstStyle/>
          <a:p>
            <a:r>
              <a:rPr lang="en-GB" dirty="0" smtClean="0"/>
              <a:t>The Coming Big Data Explosion!</a:t>
            </a:r>
            <a:endParaRPr lang="en-GB" dirty="0"/>
          </a:p>
        </p:txBody>
      </p:sp>
      <p:sp>
        <p:nvSpPr>
          <p:cNvPr id="5" name="Slide Number Placeholder 3"/>
          <p:cNvSpPr txBox="1">
            <a:spLocks/>
          </p:cNvSpPr>
          <p:nvPr/>
        </p:nvSpPr>
        <p:spPr>
          <a:xfrm>
            <a:off x="6553200" y="6356350"/>
            <a:ext cx="2133600" cy="365125"/>
          </a:xfrm>
          <a:prstGeom prst="rect">
            <a:avLst/>
          </a:prstGeom>
        </p:spPr>
        <p:txBody>
          <a:bodyPr/>
          <a:lstStyle>
            <a:defPPr>
              <a:defRPr lang="da-DK"/>
            </a:defPPr>
            <a:lvl1pPr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1pPr>
            <a:lvl2pPr marL="4572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2pPr>
            <a:lvl3pPr marL="9144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3pPr>
            <a:lvl4pPr marL="13716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4pPr>
            <a:lvl5pPr marL="1828800" algn="l" rtl="0" fontAlgn="base">
              <a:spcBef>
                <a:spcPct val="0"/>
              </a:spcBef>
              <a:spcAft>
                <a:spcPct val="0"/>
              </a:spcAft>
              <a:defRPr sz="1600" i="1" kern="1200">
                <a:solidFill>
                  <a:srgbClr val="6E6E6F"/>
                </a:solidFill>
                <a:latin typeface="Verdana" panose="020B0604030504040204" pitchFamily="34" charset="0"/>
                <a:ea typeface="+mn-ea"/>
                <a:cs typeface="Times New Roman" panose="02020603050405020304" pitchFamily="18" charset="0"/>
              </a:defRPr>
            </a:lvl5pPr>
            <a:lvl6pPr marL="22860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6pPr>
            <a:lvl7pPr marL="27432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7pPr>
            <a:lvl8pPr marL="32004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8pPr>
            <a:lvl9pPr marL="3657600" algn="l" defTabSz="914400" rtl="0" eaLnBrk="1" latinLnBrk="0" hangingPunct="1">
              <a:defRPr sz="1600" i="1" kern="1200">
                <a:solidFill>
                  <a:srgbClr val="6E6E6F"/>
                </a:solidFill>
                <a:latin typeface="Verdana" panose="020B0604030504040204" pitchFamily="34" charset="0"/>
                <a:ea typeface="+mn-ea"/>
                <a:cs typeface="Times New Roman" panose="02020603050405020304" pitchFamily="18" charset="0"/>
              </a:defRPr>
            </a:lvl9pPr>
          </a:lstStyle>
          <a:p>
            <a:fld id="{C76698D9-BE9C-46C3-BD7A-33EF379EA21E}" type="slidenum">
              <a:rPr lang="en-US" smtClean="0"/>
              <a:pPr/>
              <a:t>4</a:t>
            </a:fld>
            <a:endParaRPr lang="en-US"/>
          </a:p>
        </p:txBody>
      </p:sp>
      <p:pic>
        <p:nvPicPr>
          <p:cNvPr id="6" name="Picture 2" descr="http://4.bp.blogspot.com/_5Nslwo9F6bI/S_EU-Kcs4DI/AAAAAAAAAg4/5f0VSazrcN4/s1600/ECG+trace+%26+bas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3206" y="4404518"/>
            <a:ext cx="3059832" cy="2314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tatic.skynetblogs.be/media/7784/513_em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606" y="4881309"/>
            <a:ext cx="2058625" cy="1873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files.nocions.webnode.com/200000056-5c19c5d13f/wavelet%20transform%20EEG%20time%20frequency%20ERD%20ERS%20evoked%20potentials%20event-relate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901" y="1500575"/>
            <a:ext cx="2520280" cy="25153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436" y="4404518"/>
            <a:ext cx="3271476" cy="1569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7229" y="1523254"/>
            <a:ext cx="2376264" cy="164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5844" y="3003204"/>
            <a:ext cx="2808312" cy="17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eegsuite.png"/>
          <p:cNvPicPr>
            <a:picLocks noChangeAspect="1"/>
          </p:cNvPicPr>
          <p:nvPr/>
        </p:nvPicPr>
        <p:blipFill>
          <a:blip r:embed="rId8" cstate="print"/>
          <a:stretch>
            <a:fillRect/>
          </a:stretch>
        </p:blipFill>
        <p:spPr>
          <a:xfrm>
            <a:off x="311432" y="1821846"/>
            <a:ext cx="3151774" cy="2272886"/>
          </a:xfrm>
          <a:prstGeom prst="rect">
            <a:avLst/>
          </a:prstGeom>
        </p:spPr>
      </p:pic>
    </p:spTree>
    <p:extLst>
      <p:ext uri="{BB962C8B-B14F-4D97-AF65-F5344CB8AC3E}">
        <p14:creationId xmlns:p14="http://schemas.microsoft.com/office/powerpoint/2010/main" val="42421700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Wiki-Health </a:t>
            </a:r>
            <a:r>
              <a:rPr lang="en-US" dirty="0"/>
              <a:t>EEG </a:t>
            </a:r>
            <a:r>
              <a:rPr lang="en-US" dirty="0" smtClean="0"/>
              <a:t>– Which visualization is more exciting? </a:t>
            </a:r>
            <a:endParaRPr lang="en-GB" dirty="0"/>
          </a:p>
        </p:txBody>
      </p:sp>
      <p:sp>
        <p:nvSpPr>
          <p:cNvPr id="7" name="Rectangle 6"/>
          <p:cNvSpPr/>
          <p:nvPr/>
        </p:nvSpPr>
        <p:spPr>
          <a:xfrm>
            <a:off x="971600" y="4509120"/>
            <a:ext cx="7200800" cy="1569660"/>
          </a:xfrm>
          <a:prstGeom prst="rect">
            <a:avLst/>
          </a:prstGeom>
        </p:spPr>
        <p:txBody>
          <a:bodyPr wrap="square">
            <a:spAutoFit/>
          </a:bodyPr>
          <a:lstStyle/>
          <a:p>
            <a:pPr marL="342900" indent="-342900">
              <a:buFont typeface="Arial" pitchFamily="34" charset="0"/>
              <a:buChar char="•"/>
            </a:pPr>
            <a:r>
              <a:rPr lang="en-US" sz="2400" i="0" kern="0" dirty="0">
                <a:solidFill>
                  <a:srgbClr val="4B4F55"/>
                </a:solidFill>
                <a:latin typeface="+mn-lt"/>
                <a:cs typeface="+mn-cs"/>
              </a:rPr>
              <a:t>Two types of visualizations</a:t>
            </a:r>
          </a:p>
          <a:p>
            <a:pPr marL="342900" indent="-342900">
              <a:buFont typeface="Arial" pitchFamily="34" charset="0"/>
              <a:buChar char="•"/>
            </a:pPr>
            <a:r>
              <a:rPr lang="en-US" sz="2400" i="0" kern="0" dirty="0">
                <a:solidFill>
                  <a:srgbClr val="4B4F55"/>
                </a:solidFill>
                <a:latin typeface="+mn-lt"/>
                <a:cs typeface="+mn-cs"/>
              </a:rPr>
              <a:t>Paired Experiment</a:t>
            </a:r>
          </a:p>
          <a:p>
            <a:pPr marL="342900" indent="-342900">
              <a:buFont typeface="Arial" pitchFamily="34" charset="0"/>
              <a:buChar char="•"/>
            </a:pPr>
            <a:r>
              <a:rPr lang="en-US" sz="2400" i="0" kern="0" dirty="0">
                <a:solidFill>
                  <a:srgbClr val="4B4F55"/>
                </a:solidFill>
                <a:latin typeface="+mn-lt"/>
                <a:cs typeface="+mn-cs"/>
              </a:rPr>
              <a:t>Slideshow while Recording EEG data and Time</a:t>
            </a:r>
          </a:p>
          <a:p>
            <a:pPr marL="342900" indent="-342900">
              <a:buFont typeface="Arial" pitchFamily="34" charset="0"/>
              <a:buChar char="•"/>
            </a:pPr>
            <a:r>
              <a:rPr lang="en-US" sz="2400" i="0" kern="0" dirty="0">
                <a:solidFill>
                  <a:srgbClr val="4B4F55"/>
                </a:solidFill>
                <a:latin typeface="+mn-lt"/>
                <a:cs typeface="+mn-cs"/>
              </a:rPr>
              <a:t>10 subjects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26" y="1412776"/>
            <a:ext cx="862012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6050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Wiki-Health </a:t>
            </a:r>
            <a:r>
              <a:rPr lang="en-US" dirty="0"/>
              <a:t>EEG – Which visualization is more exciting? </a:t>
            </a:r>
            <a:endParaRPr lang="en-GB" dirty="0"/>
          </a:p>
        </p:txBody>
      </p:sp>
      <p:pic>
        <p:nvPicPr>
          <p:cNvPr id="6" name="Picture 5" descr="brazil_flag.jpg"/>
          <p:cNvPicPr>
            <a:picLocks noChangeAspect="1"/>
          </p:cNvPicPr>
          <p:nvPr/>
        </p:nvPicPr>
        <p:blipFill>
          <a:blip r:embed="rId2" cstate="print"/>
          <a:stretch>
            <a:fillRect/>
          </a:stretch>
        </p:blipFill>
        <p:spPr>
          <a:xfrm>
            <a:off x="4876800" y="1524000"/>
            <a:ext cx="3581400" cy="2532530"/>
          </a:xfrm>
          <a:prstGeom prst="rect">
            <a:avLst/>
          </a:prstGeom>
        </p:spPr>
      </p:pic>
      <p:pic>
        <p:nvPicPr>
          <p:cNvPr id="7" name="Picture 6" descr="pie_chart.png"/>
          <p:cNvPicPr>
            <a:picLocks noChangeAspect="1"/>
          </p:cNvPicPr>
          <p:nvPr/>
        </p:nvPicPr>
        <p:blipFill>
          <a:blip r:embed="rId3" cstate="print"/>
          <a:stretch>
            <a:fillRect/>
          </a:stretch>
        </p:blipFill>
        <p:spPr>
          <a:xfrm>
            <a:off x="609601" y="1371601"/>
            <a:ext cx="3733799" cy="2693521"/>
          </a:xfrm>
          <a:prstGeom prst="rect">
            <a:avLst/>
          </a:prstGeom>
        </p:spPr>
      </p:pic>
      <p:graphicFrame>
        <p:nvGraphicFramePr>
          <p:cNvPr id="8" name="Content Placeholder 3"/>
          <p:cNvGraphicFramePr>
            <a:graphicFrameLocks/>
          </p:cNvGraphicFramePr>
          <p:nvPr>
            <p:extLst>
              <p:ext uri="{D42A27DB-BD31-4B8C-83A1-F6EECF244321}">
                <p14:modId xmlns:p14="http://schemas.microsoft.com/office/powerpoint/2010/main" val="64169259"/>
              </p:ext>
            </p:extLst>
          </p:nvPr>
        </p:nvGraphicFramePr>
        <p:xfrm>
          <a:off x="580009" y="4065122"/>
          <a:ext cx="8354887" cy="2552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34708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7543800" cy="638175"/>
          </a:xfrm>
        </p:spPr>
        <p:txBody>
          <a:bodyPr/>
          <a:lstStyle/>
          <a:p>
            <a:r>
              <a:rPr lang="en-US" dirty="0" smtClean="0"/>
              <a:t>Challenges </a:t>
            </a:r>
            <a:endParaRPr lang="en-GB" dirty="0"/>
          </a:p>
        </p:txBody>
      </p:sp>
      <p:sp>
        <p:nvSpPr>
          <p:cNvPr id="3" name="Content Placeholder 2"/>
          <p:cNvSpPr>
            <a:spLocks noGrp="1"/>
          </p:cNvSpPr>
          <p:nvPr>
            <p:ph idx="1"/>
          </p:nvPr>
        </p:nvSpPr>
        <p:spPr>
          <a:xfrm>
            <a:off x="323528" y="1628800"/>
            <a:ext cx="7543800" cy="4457700"/>
          </a:xfrm>
        </p:spPr>
        <p:txBody>
          <a:bodyPr/>
          <a:lstStyle/>
          <a:p>
            <a:pPr marL="285750" lvl="1" indent="-285750">
              <a:lnSpc>
                <a:spcPct val="150000"/>
              </a:lnSpc>
              <a:spcBef>
                <a:spcPct val="0"/>
              </a:spcBef>
              <a:buSzPct val="150000"/>
              <a:buFont typeface="Arial" pitchFamily="34" charset="0"/>
              <a:buChar char="•"/>
            </a:pPr>
            <a:r>
              <a:rPr lang="en-GB" sz="1800" b="1" kern="1200" dirty="0">
                <a:solidFill>
                  <a:srgbClr val="040404"/>
                </a:solidFill>
                <a:latin typeface="Arial" panose="020B0604020202020204" pitchFamily="34" charset="0"/>
                <a:ea typeface="+mn-ea"/>
                <a:cs typeface="Arial" panose="020B0604020202020204" pitchFamily="34" charset="0"/>
              </a:rPr>
              <a:t>Data volume and variety: </a:t>
            </a:r>
          </a:p>
          <a:p>
            <a:pPr lvl="1" indent="-342900">
              <a:lnSpc>
                <a:spcPct val="150000"/>
              </a:lnSpc>
              <a:spcBef>
                <a:spcPct val="0"/>
              </a:spcBef>
              <a:buFont typeface="Wingdings" pitchFamily="2" charset="2"/>
              <a:buChar char="q"/>
            </a:pPr>
            <a:r>
              <a:rPr lang="en-GB" dirty="0" smtClean="0"/>
              <a:t>Data comes from high-resolution </a:t>
            </a:r>
            <a:r>
              <a:rPr lang="en-GB" dirty="0"/>
              <a:t>and large medical imaging data like X-rays and CT </a:t>
            </a:r>
            <a:r>
              <a:rPr lang="en-GB" dirty="0" smtClean="0"/>
              <a:t>scans to simple numerical </a:t>
            </a:r>
            <a:r>
              <a:rPr lang="en-GB" dirty="0"/>
              <a:t>data of systolic and diastolic pressure </a:t>
            </a:r>
            <a:r>
              <a:rPr lang="en-GB" dirty="0" smtClean="0"/>
              <a:t>measurement figures from the blood pressure device. </a:t>
            </a:r>
          </a:p>
          <a:p>
            <a:pPr marL="285750" lvl="1" indent="-285750">
              <a:lnSpc>
                <a:spcPct val="150000"/>
              </a:lnSpc>
              <a:spcBef>
                <a:spcPct val="0"/>
              </a:spcBef>
              <a:buSzPct val="150000"/>
              <a:buFont typeface="Arial" pitchFamily="34" charset="0"/>
              <a:buChar char="•"/>
            </a:pPr>
            <a:r>
              <a:rPr lang="en-GB" sz="1800" b="1" kern="1200" dirty="0">
                <a:solidFill>
                  <a:srgbClr val="040404"/>
                </a:solidFill>
                <a:latin typeface="Arial" panose="020B0604020202020204" pitchFamily="34" charset="0"/>
                <a:ea typeface="+mn-ea"/>
                <a:cs typeface="Arial" panose="020B0604020202020204" pitchFamily="34" charset="0"/>
              </a:rPr>
              <a:t>Data access and query:</a:t>
            </a:r>
          </a:p>
          <a:p>
            <a:pPr lvl="1" indent="-342900">
              <a:lnSpc>
                <a:spcPct val="150000"/>
              </a:lnSpc>
              <a:spcBef>
                <a:spcPct val="0"/>
              </a:spcBef>
              <a:buFont typeface="Wingdings" pitchFamily="2" charset="2"/>
              <a:buChar char="q"/>
            </a:pPr>
            <a:r>
              <a:rPr lang="en-GB" dirty="0" smtClean="0"/>
              <a:t>Handle </a:t>
            </a:r>
            <a:r>
              <a:rPr lang="en-GB" dirty="0"/>
              <a:t>a wide range of data queries using different metrics such as timestamps, values, sensor metadata and tags. </a:t>
            </a:r>
            <a:r>
              <a:rPr lang="en-GB" dirty="0" smtClean="0"/>
              <a:t> </a:t>
            </a:r>
          </a:p>
          <a:p>
            <a:pPr lvl="1" indent="-342900">
              <a:lnSpc>
                <a:spcPct val="150000"/>
              </a:lnSpc>
              <a:spcBef>
                <a:spcPct val="0"/>
              </a:spcBef>
              <a:buFont typeface="Wingdings" pitchFamily="2" charset="2"/>
              <a:buChar char="q"/>
            </a:pPr>
            <a:r>
              <a:rPr lang="en-GB" dirty="0" smtClean="0"/>
              <a:t>Sophisticated </a:t>
            </a:r>
            <a:r>
              <a:rPr lang="en-GB" dirty="0"/>
              <a:t>security </a:t>
            </a:r>
            <a:r>
              <a:rPr lang="en-GB" dirty="0" smtClean="0"/>
              <a:t>mechanisms to </a:t>
            </a:r>
            <a:r>
              <a:rPr lang="en-GB" dirty="0"/>
              <a:t>ensure </a:t>
            </a:r>
            <a:r>
              <a:rPr lang="en-GB" dirty="0" smtClean="0"/>
              <a:t>adequate </a:t>
            </a:r>
            <a:r>
              <a:rPr lang="en-GB" dirty="0"/>
              <a:t>and accurate security control over the data without compromising performance.  </a:t>
            </a:r>
          </a:p>
          <a:p>
            <a:pPr marL="285750" lvl="1" indent="-285750">
              <a:lnSpc>
                <a:spcPct val="150000"/>
              </a:lnSpc>
              <a:spcBef>
                <a:spcPct val="0"/>
              </a:spcBef>
              <a:buSzPct val="150000"/>
              <a:buFont typeface="Arial" pitchFamily="34" charset="0"/>
              <a:buChar char="•"/>
            </a:pPr>
            <a:r>
              <a:rPr lang="en-GB" sz="1800" b="1" kern="1200" dirty="0">
                <a:solidFill>
                  <a:srgbClr val="040404"/>
                </a:solidFill>
                <a:latin typeface="Arial" panose="020B0604020202020204" pitchFamily="34" charset="0"/>
                <a:ea typeface="+mn-ea"/>
                <a:cs typeface="Arial" panose="020B0604020202020204" pitchFamily="34" charset="0"/>
              </a:rPr>
              <a:t>Data Analysis </a:t>
            </a:r>
            <a:r>
              <a:rPr lang="en-GB" sz="1800" b="1" kern="1200" dirty="0" smtClean="0">
                <a:solidFill>
                  <a:srgbClr val="040404"/>
                </a:solidFill>
                <a:latin typeface="Arial" panose="020B0604020202020204" pitchFamily="34" charset="0"/>
                <a:ea typeface="+mn-ea"/>
                <a:cs typeface="Arial" panose="020B0604020202020204" pitchFamily="34" charset="0"/>
              </a:rPr>
              <a:t>&amp; Collaboration</a:t>
            </a:r>
            <a:endParaRPr lang="en-GB" dirty="0" smtClean="0"/>
          </a:p>
          <a:p>
            <a:pPr lvl="1" indent="-342900">
              <a:lnSpc>
                <a:spcPct val="150000"/>
              </a:lnSpc>
              <a:spcBef>
                <a:spcPct val="0"/>
              </a:spcBef>
              <a:buFont typeface="Wingdings" pitchFamily="2" charset="2"/>
              <a:buChar char="q"/>
            </a:pPr>
            <a:r>
              <a:rPr lang="en-US" altLang="zh-CN" dirty="0" smtClean="0"/>
              <a:t>Capability of processing and </a:t>
            </a:r>
            <a:r>
              <a:rPr lang="en-US" altLang="zh-CN" dirty="0" err="1" smtClean="0"/>
              <a:t>analysing</a:t>
            </a:r>
            <a:r>
              <a:rPr lang="en-US" altLang="zh-CN" dirty="0" smtClean="0"/>
              <a:t> large amount of data</a:t>
            </a:r>
          </a:p>
          <a:p>
            <a:pPr lvl="1" indent="-342900">
              <a:lnSpc>
                <a:spcPct val="150000"/>
              </a:lnSpc>
              <a:spcBef>
                <a:spcPct val="0"/>
              </a:spcBef>
              <a:buFont typeface="Wingdings" pitchFamily="2" charset="2"/>
              <a:buChar char="q"/>
            </a:pPr>
            <a:r>
              <a:rPr lang="en-GB" dirty="0" smtClean="0"/>
              <a:t>Allow </a:t>
            </a:r>
            <a:r>
              <a:rPr lang="en-GB" dirty="0"/>
              <a:t>data and expert knowledge to be exchanged or shared in an efficient </a:t>
            </a:r>
            <a:r>
              <a:rPr lang="en-GB" dirty="0" smtClean="0"/>
              <a:t>manner. </a:t>
            </a:r>
            <a:endParaRPr lang="en-US" altLang="zh-CN" dirty="0" smtClean="0"/>
          </a:p>
        </p:txBody>
      </p:sp>
    </p:spTree>
    <p:extLst>
      <p:ext uri="{BB962C8B-B14F-4D97-AF65-F5344CB8AC3E}">
        <p14:creationId xmlns:p14="http://schemas.microsoft.com/office/powerpoint/2010/main" val="3323647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609600"/>
            <a:ext cx="7543800" cy="638175"/>
          </a:xfrm>
        </p:spPr>
        <p:txBody>
          <a:bodyPr/>
          <a:lstStyle/>
          <a:p>
            <a:r>
              <a:rPr lang="en-US" dirty="0" smtClean="0"/>
              <a:t>Various Types of Data</a:t>
            </a:r>
            <a:endParaRPr lang="en-GB" dirty="0"/>
          </a:p>
        </p:txBody>
      </p:sp>
      <p:sp>
        <p:nvSpPr>
          <p:cNvPr id="5" name="Rectangle 4"/>
          <p:cNvSpPr/>
          <p:nvPr/>
        </p:nvSpPr>
        <p:spPr>
          <a:xfrm>
            <a:off x="107504" y="1454581"/>
            <a:ext cx="8820472"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i="0" dirty="0" smtClean="0">
                <a:solidFill>
                  <a:srgbClr val="040404"/>
                </a:solidFill>
                <a:latin typeface="Arial" panose="020B0604020202020204" pitchFamily="34" charset="0"/>
                <a:cs typeface="Arial" panose="020B0604020202020204" pitchFamily="34" charset="0"/>
              </a:rPr>
              <a:t>Unstructured </a:t>
            </a:r>
            <a:r>
              <a:rPr lang="en-US" altLang="zh-CN" sz="2000" i="0" dirty="0" smtClean="0">
                <a:solidFill>
                  <a:srgbClr val="040404"/>
                </a:solidFill>
                <a:latin typeface="Arial" panose="020B0604020202020204" pitchFamily="34" charset="0"/>
                <a:cs typeface="Arial" panose="020B0604020202020204" pitchFamily="34" charset="0"/>
              </a:rPr>
              <a:t>Sensor </a:t>
            </a:r>
            <a:r>
              <a:rPr lang="en-US" sz="2000" i="0" dirty="0" smtClean="0">
                <a:solidFill>
                  <a:srgbClr val="040404"/>
                </a:solidFill>
                <a:latin typeface="Arial" panose="020B0604020202020204" pitchFamily="34" charset="0"/>
                <a:cs typeface="Arial" panose="020B0604020202020204" pitchFamily="34" charset="0"/>
              </a:rPr>
              <a:t>Data</a:t>
            </a:r>
            <a:endParaRPr lang="en-US" sz="2000" i="0" dirty="0">
              <a:solidFill>
                <a:srgbClr val="040404"/>
              </a:solidFill>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1800" i="0" dirty="0">
                <a:solidFill>
                  <a:srgbClr val="040404"/>
                </a:solidFill>
                <a:latin typeface="Arial" panose="020B0604020202020204" pitchFamily="34" charset="0"/>
                <a:cs typeface="Arial" panose="020B0604020202020204" pitchFamily="34" charset="0"/>
              </a:rPr>
              <a:t>Video and Imaging Files (such as PET, CT, fMRI, X</a:t>
            </a:r>
            <a:r>
              <a:rPr lang="en-US" altLang="zh-CN" sz="1800" i="0" dirty="0">
                <a:solidFill>
                  <a:srgbClr val="040404"/>
                </a:solidFill>
                <a:latin typeface="Arial" panose="020B0604020202020204" pitchFamily="34" charset="0"/>
                <a:cs typeface="Arial" panose="020B0604020202020204" pitchFamily="34" charset="0"/>
              </a:rPr>
              <a:t>-Ray</a:t>
            </a:r>
            <a:r>
              <a:rPr lang="en-US" sz="1800" i="0" dirty="0" smtClean="0">
                <a:solidFill>
                  <a:srgbClr val="040404"/>
                </a:solidFill>
                <a:latin typeface="Arial" panose="020B0604020202020204" pitchFamily="34" charset="0"/>
                <a:cs typeface="Arial" panose="020B0604020202020204" pitchFamily="34" charset="0"/>
              </a:rPr>
              <a:t>)</a:t>
            </a:r>
            <a:endParaRPr lang="en-US" sz="2000" i="0" dirty="0" smtClean="0">
              <a:solidFill>
                <a:srgbClr val="040404"/>
              </a:solidFill>
              <a:latin typeface="Arial" panose="020B0604020202020204" pitchFamily="34" charset="0"/>
              <a:cs typeface="Arial" panose="020B0604020202020204" pitchFamily="34" charset="0"/>
            </a:endParaRPr>
          </a:p>
          <a:p>
            <a:pPr>
              <a:lnSpc>
                <a:spcPct val="150000"/>
              </a:lnSpc>
            </a:pPr>
            <a:endParaRPr lang="en-US" sz="2000" i="0" dirty="0" smtClean="0">
              <a:solidFill>
                <a:srgbClr val="040404"/>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000" i="0" dirty="0" smtClean="0">
                <a:solidFill>
                  <a:srgbClr val="040404"/>
                </a:solidFill>
                <a:latin typeface="Arial" panose="020B0604020202020204" pitchFamily="34" charset="0"/>
                <a:cs typeface="Arial" panose="020B0604020202020204" pitchFamily="34" charset="0"/>
              </a:rPr>
              <a:t>Semi-Structured/Structured/Time-Series Sensor Data</a:t>
            </a:r>
          </a:p>
          <a:p>
            <a:pPr marL="800100" lvl="1" indent="-342900">
              <a:lnSpc>
                <a:spcPct val="150000"/>
              </a:lnSpc>
              <a:buFont typeface="Wingdings" panose="05000000000000000000" pitchFamily="2" charset="2"/>
              <a:buChar char="q"/>
            </a:pPr>
            <a:r>
              <a:rPr lang="en-GB" sz="1800" i="0" dirty="0" smtClean="0">
                <a:solidFill>
                  <a:srgbClr val="040404"/>
                </a:solidFill>
                <a:latin typeface="Arial" panose="020B0604020202020204" pitchFamily="34" charset="0"/>
                <a:cs typeface="Arial" panose="020B0604020202020204" pitchFamily="34" charset="0"/>
              </a:rPr>
              <a:t>Heart Rate/ECG, EEG, Blood </a:t>
            </a:r>
            <a:r>
              <a:rPr lang="en-GB" sz="1800" i="0" dirty="0">
                <a:solidFill>
                  <a:srgbClr val="040404"/>
                </a:solidFill>
                <a:latin typeface="Arial" panose="020B0604020202020204" pitchFamily="34" charset="0"/>
                <a:cs typeface="Arial" panose="020B0604020202020204" pitchFamily="34" charset="0"/>
              </a:rPr>
              <a:t>P</a:t>
            </a:r>
            <a:r>
              <a:rPr lang="en-GB" sz="1800" i="0" dirty="0" smtClean="0">
                <a:solidFill>
                  <a:srgbClr val="040404"/>
                </a:solidFill>
                <a:latin typeface="Arial" panose="020B0604020202020204" pitchFamily="34" charset="0"/>
                <a:cs typeface="Arial" panose="020B0604020202020204" pitchFamily="34" charset="0"/>
              </a:rPr>
              <a:t>ressure</a:t>
            </a:r>
            <a:r>
              <a:rPr lang="en-US" sz="1800" i="0" dirty="0" smtClean="0">
                <a:solidFill>
                  <a:srgbClr val="040404"/>
                </a:solidFill>
                <a:latin typeface="Arial" panose="020B0604020202020204" pitchFamily="34" charset="0"/>
                <a:cs typeface="Arial" panose="020B0604020202020204" pitchFamily="34" charset="0"/>
              </a:rPr>
              <a:t>, </a:t>
            </a:r>
            <a:r>
              <a:rPr lang="en-GB" sz="1800" i="0" dirty="0" smtClean="0">
                <a:solidFill>
                  <a:srgbClr val="040404"/>
                </a:solidFill>
                <a:latin typeface="Arial" panose="020B0604020202020204" pitchFamily="34" charset="0"/>
                <a:cs typeface="Arial" panose="020B0604020202020204" pitchFamily="34" charset="0"/>
              </a:rPr>
              <a:t>3D </a:t>
            </a:r>
            <a:r>
              <a:rPr lang="en-GB" sz="1800" i="0" dirty="0">
                <a:solidFill>
                  <a:srgbClr val="040404"/>
                </a:solidFill>
                <a:latin typeface="Arial" panose="020B0604020202020204" pitchFamily="34" charset="0"/>
                <a:cs typeface="Arial" panose="020B0604020202020204" pitchFamily="34" charset="0"/>
              </a:rPr>
              <a:t>accelerometer, </a:t>
            </a:r>
            <a:r>
              <a:rPr lang="en-GB" sz="1800" i="0" dirty="0" smtClean="0">
                <a:solidFill>
                  <a:srgbClr val="040404"/>
                </a:solidFill>
                <a:latin typeface="Arial" panose="020B0604020202020204" pitchFamily="34" charset="0"/>
                <a:cs typeface="Arial" panose="020B0604020202020204" pitchFamily="34" charset="0"/>
              </a:rPr>
              <a:t>GPS</a:t>
            </a:r>
            <a:r>
              <a:rPr lang="en-GB" sz="1800" i="0" dirty="0">
                <a:solidFill>
                  <a:srgbClr val="040404"/>
                </a:solidFill>
                <a:latin typeface="Arial" panose="020B0604020202020204" pitchFamily="34" charset="0"/>
                <a:cs typeface="Arial" panose="020B0604020202020204" pitchFamily="34" charset="0"/>
              </a:rPr>
              <a:t>, </a:t>
            </a:r>
            <a:r>
              <a:rPr lang="en-GB" sz="1800" i="0" dirty="0" smtClean="0">
                <a:solidFill>
                  <a:srgbClr val="040404"/>
                </a:solidFill>
                <a:latin typeface="Arial" panose="020B0604020202020204" pitchFamily="34" charset="0"/>
                <a:cs typeface="Arial" panose="020B0604020202020204" pitchFamily="34" charset="0"/>
              </a:rPr>
              <a:t>SpO2, Body Temperature …..</a:t>
            </a:r>
            <a:endParaRPr lang="en-US" sz="1800" i="0" dirty="0" smtClean="0">
              <a:solidFill>
                <a:srgbClr val="040404"/>
              </a:solidFill>
              <a:latin typeface="Arial" panose="020B0604020202020204" pitchFamily="34" charset="0"/>
              <a:cs typeface="Arial" panose="020B0604020202020204" pitchFamily="34" charset="0"/>
            </a:endParaRPr>
          </a:p>
          <a:p>
            <a:pPr marL="800100" lvl="1" indent="-342900">
              <a:lnSpc>
                <a:spcPct val="150000"/>
              </a:lnSpc>
              <a:buFont typeface="Wingdings" panose="05000000000000000000" pitchFamily="2" charset="2"/>
              <a:buChar char="q"/>
            </a:pPr>
            <a:r>
              <a:rPr lang="en-US" sz="1800" i="0" dirty="0" smtClean="0">
                <a:solidFill>
                  <a:srgbClr val="040404"/>
                </a:solidFill>
                <a:latin typeface="Arial" panose="020B0604020202020204" pitchFamily="34" charset="0"/>
                <a:cs typeface="Arial" panose="020B0604020202020204" pitchFamily="34" charset="0"/>
              </a:rPr>
              <a:t>Age, Height, Weight ….</a:t>
            </a:r>
            <a:endParaRPr lang="en-GB" sz="1800" i="0" dirty="0">
              <a:solidFill>
                <a:srgbClr val="040404"/>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59350312"/>
              </p:ext>
            </p:extLst>
          </p:nvPr>
        </p:nvGraphicFramePr>
        <p:xfrm>
          <a:off x="4012560" y="4149080"/>
          <a:ext cx="5095944" cy="1371600"/>
        </p:xfrm>
        <a:graphic>
          <a:graphicData uri="http://schemas.openxmlformats.org/drawingml/2006/table">
            <a:tbl>
              <a:tblPr firstRow="1" bandRow="1">
                <a:tableStyleId>{93296810-A885-4BE3-A3E7-6D5BEEA58F35}</a:tableStyleId>
              </a:tblPr>
              <a:tblGrid>
                <a:gridCol w="1656184"/>
                <a:gridCol w="1224136"/>
                <a:gridCol w="1224136"/>
                <a:gridCol w="991488"/>
              </a:tblGrid>
              <a:tr h="259696">
                <a:tc>
                  <a:txBody>
                    <a:bodyPr/>
                    <a:lstStyle/>
                    <a:p>
                      <a:endParaRPr lang="en-US" sz="1200" dirty="0"/>
                    </a:p>
                  </a:txBody>
                  <a:tcPr/>
                </a:tc>
                <a:tc>
                  <a:txBody>
                    <a:bodyPr/>
                    <a:lstStyle/>
                    <a:p>
                      <a:r>
                        <a:rPr lang="en-US" sz="1200" dirty="0" smtClean="0"/>
                        <a:t>Full body PET</a:t>
                      </a:r>
                      <a:endParaRPr lang="en-US" sz="1200" dirty="0"/>
                    </a:p>
                  </a:txBody>
                  <a:tcPr/>
                </a:tc>
                <a:tc>
                  <a:txBody>
                    <a:bodyPr/>
                    <a:lstStyle/>
                    <a:p>
                      <a:r>
                        <a:rPr lang="en-US" sz="1200" dirty="0" smtClean="0"/>
                        <a:t>CT Cardiac</a:t>
                      </a:r>
                      <a:endParaRPr lang="en-US" sz="1200" dirty="0"/>
                    </a:p>
                  </a:txBody>
                  <a:tcPr/>
                </a:tc>
                <a:tc>
                  <a:txBody>
                    <a:bodyPr/>
                    <a:lstStyle/>
                    <a:p>
                      <a:r>
                        <a:rPr lang="en-US" sz="1200" dirty="0" smtClean="0"/>
                        <a:t>fMRI</a:t>
                      </a:r>
                      <a:endParaRPr lang="en-US" sz="1200" dirty="0"/>
                    </a:p>
                  </a:txBody>
                  <a:tcPr/>
                </a:tc>
              </a:tr>
              <a:tr h="259696">
                <a:tc>
                  <a:txBody>
                    <a:bodyPr/>
                    <a:lstStyle/>
                    <a:p>
                      <a:r>
                        <a:rPr lang="en-US" sz="1200" dirty="0" smtClean="0"/>
                        <a:t>Images / set</a:t>
                      </a:r>
                      <a:endParaRPr lang="en-US" sz="1200" dirty="0">
                        <a:solidFill>
                          <a:srgbClr val="0070C0"/>
                        </a:solidFill>
                      </a:endParaRPr>
                    </a:p>
                  </a:txBody>
                  <a:tcPr/>
                </a:tc>
                <a:tc>
                  <a:txBody>
                    <a:bodyPr/>
                    <a:lstStyle/>
                    <a:p>
                      <a:r>
                        <a:rPr lang="en-US" sz="1200" dirty="0" smtClean="0"/>
                        <a:t>600</a:t>
                      </a:r>
                      <a:endParaRPr lang="en-US" sz="1200" dirty="0"/>
                    </a:p>
                  </a:txBody>
                  <a:tcPr/>
                </a:tc>
                <a:tc>
                  <a:txBody>
                    <a:bodyPr/>
                    <a:lstStyle/>
                    <a:p>
                      <a:r>
                        <a:rPr lang="en-US" sz="1200" dirty="0" smtClean="0"/>
                        <a:t>3000</a:t>
                      </a:r>
                      <a:endParaRPr lang="en-US" sz="1200" dirty="0"/>
                    </a:p>
                  </a:txBody>
                  <a:tcPr/>
                </a:tc>
                <a:tc>
                  <a:txBody>
                    <a:bodyPr/>
                    <a:lstStyle/>
                    <a:p>
                      <a:r>
                        <a:rPr lang="en-US" sz="1200" dirty="0" smtClean="0"/>
                        <a:t>20000</a:t>
                      </a:r>
                      <a:endParaRPr lang="en-US" sz="1200" dirty="0"/>
                    </a:p>
                  </a:txBody>
                  <a:tcPr/>
                </a:tc>
              </a:tr>
              <a:tr h="259696">
                <a:tc>
                  <a:txBody>
                    <a:bodyPr/>
                    <a:lstStyle/>
                    <a:p>
                      <a:r>
                        <a:rPr lang="en-US" sz="1200" dirty="0" smtClean="0"/>
                        <a:t>Size</a:t>
                      </a:r>
                      <a:r>
                        <a:rPr lang="en-US" sz="1200" baseline="0" dirty="0" smtClean="0"/>
                        <a:t> of 1 set</a:t>
                      </a:r>
                      <a:endParaRPr lang="en-US" sz="1200" dirty="0">
                        <a:solidFill>
                          <a:srgbClr val="0070C0"/>
                        </a:solidFill>
                      </a:endParaRPr>
                    </a:p>
                  </a:txBody>
                  <a:tcPr/>
                </a:tc>
                <a:tc>
                  <a:txBody>
                    <a:bodyPr/>
                    <a:lstStyle/>
                    <a:p>
                      <a:r>
                        <a:rPr lang="en-US" sz="1200" dirty="0" smtClean="0"/>
                        <a:t>1.2 GB</a:t>
                      </a:r>
                      <a:endParaRPr lang="en-US" sz="1200" dirty="0"/>
                    </a:p>
                  </a:txBody>
                  <a:tcPr/>
                </a:tc>
                <a:tc>
                  <a:txBody>
                    <a:bodyPr/>
                    <a:lstStyle/>
                    <a:p>
                      <a:r>
                        <a:rPr lang="en-US" sz="1200" dirty="0" smtClean="0"/>
                        <a:t>6 GB</a:t>
                      </a:r>
                      <a:endParaRPr lang="en-US" sz="1200" dirty="0"/>
                    </a:p>
                  </a:txBody>
                  <a:tcPr/>
                </a:tc>
                <a:tc>
                  <a:txBody>
                    <a:bodyPr/>
                    <a:lstStyle/>
                    <a:p>
                      <a:r>
                        <a:rPr lang="en-US" sz="1200" dirty="0" smtClean="0"/>
                        <a:t>40 GB</a:t>
                      </a:r>
                      <a:endParaRPr lang="en-US" sz="1200" dirty="0"/>
                    </a:p>
                  </a:txBody>
                  <a:tcPr/>
                </a:tc>
              </a:tr>
              <a:tr h="257160">
                <a:tc>
                  <a:txBody>
                    <a:bodyPr/>
                    <a:lstStyle/>
                    <a:p>
                      <a:r>
                        <a:rPr lang="en-US" sz="1200" dirty="0" smtClean="0"/>
                        <a:t>No. of sets </a:t>
                      </a:r>
                      <a:r>
                        <a:rPr lang="en-US" sz="1050" dirty="0" smtClean="0"/>
                        <a:t>(typical)</a:t>
                      </a:r>
                      <a:endParaRPr lang="en-US" sz="1200" dirty="0">
                        <a:solidFill>
                          <a:srgbClr val="0070C0"/>
                        </a:solidFill>
                      </a:endParaRPr>
                    </a:p>
                  </a:txBody>
                  <a:tcPr/>
                </a:tc>
                <a:tc>
                  <a:txBody>
                    <a:bodyPr/>
                    <a:lstStyle/>
                    <a:p>
                      <a:r>
                        <a:rPr lang="en-US" sz="1200" dirty="0" smtClean="0"/>
                        <a:t>4</a:t>
                      </a:r>
                      <a:endParaRPr lang="en-US" sz="1200" dirty="0"/>
                    </a:p>
                  </a:txBody>
                  <a:tcPr/>
                </a:tc>
                <a:tc>
                  <a:txBody>
                    <a:bodyPr/>
                    <a:lstStyle/>
                    <a:p>
                      <a:r>
                        <a:rPr lang="en-US" sz="1200" dirty="0" smtClean="0"/>
                        <a:t>6</a:t>
                      </a:r>
                      <a:endParaRPr lang="en-US" sz="1200" dirty="0"/>
                    </a:p>
                  </a:txBody>
                  <a:tcPr/>
                </a:tc>
                <a:tc>
                  <a:txBody>
                    <a:bodyPr/>
                    <a:lstStyle/>
                    <a:p>
                      <a:r>
                        <a:rPr lang="en-US" sz="1200" dirty="0" smtClean="0"/>
                        <a:t>8</a:t>
                      </a:r>
                      <a:endParaRPr lang="en-US" sz="1200" dirty="0"/>
                    </a:p>
                  </a:txBody>
                  <a:tcPr/>
                </a:tc>
              </a:tr>
              <a:tr h="259696">
                <a:tc>
                  <a:txBody>
                    <a:bodyPr/>
                    <a:lstStyle/>
                    <a:p>
                      <a:r>
                        <a:rPr lang="en-US" sz="1200" kern="1200" dirty="0" smtClean="0"/>
                        <a:t>Exam Size</a:t>
                      </a:r>
                      <a:endParaRPr lang="en-US" sz="1200" kern="1200" dirty="0">
                        <a:solidFill>
                          <a:srgbClr val="0070C0"/>
                        </a:solidFill>
                        <a:latin typeface="+mn-lt"/>
                        <a:ea typeface="+mn-ea"/>
                        <a:cs typeface="+mn-cs"/>
                      </a:endParaRPr>
                    </a:p>
                  </a:txBody>
                  <a:tcPr/>
                </a:tc>
                <a:tc>
                  <a:txBody>
                    <a:bodyPr/>
                    <a:lstStyle/>
                    <a:p>
                      <a:r>
                        <a:rPr lang="en-US" sz="1200" dirty="0" smtClean="0"/>
                        <a:t>9 GB</a:t>
                      </a:r>
                      <a:endParaRPr lang="en-US" sz="1200" b="1" dirty="0"/>
                    </a:p>
                  </a:txBody>
                  <a:tcPr/>
                </a:tc>
                <a:tc>
                  <a:txBody>
                    <a:bodyPr/>
                    <a:lstStyle/>
                    <a:p>
                      <a:r>
                        <a:rPr lang="en-US" sz="1200" dirty="0" smtClean="0"/>
                        <a:t>36</a:t>
                      </a:r>
                      <a:r>
                        <a:rPr lang="en-US" sz="1200" baseline="0" dirty="0" smtClean="0"/>
                        <a:t> GB</a:t>
                      </a:r>
                      <a:endParaRPr lang="en-US" sz="1200" b="1" dirty="0"/>
                    </a:p>
                  </a:txBody>
                  <a:tcPr/>
                </a:tc>
                <a:tc>
                  <a:txBody>
                    <a:bodyPr/>
                    <a:lstStyle/>
                    <a:p>
                      <a:r>
                        <a:rPr lang="en-US" sz="1200" dirty="0" smtClean="0"/>
                        <a:t>300 GB</a:t>
                      </a:r>
                      <a:endParaRPr lang="en-US" sz="1200" b="1" dirty="0"/>
                    </a:p>
                  </a:txBody>
                  <a:tcPr/>
                </a:tc>
              </a:tr>
            </a:tbl>
          </a:graphicData>
        </a:graphic>
      </p:graphicFrame>
      <p:pic>
        <p:nvPicPr>
          <p:cNvPr id="8" name="Picture 7" descr="F:\Dropbox\PhD\Thesis\ECG Graphs\pre_processed data.tif"/>
          <p:cNvPicPr/>
          <p:nvPr/>
        </p:nvPicPr>
        <p:blipFill>
          <a:blip r:embed="rId2">
            <a:extLst>
              <a:ext uri="{28A0092B-C50C-407E-A947-70E740481C1C}">
                <a14:useLocalDpi xmlns:a14="http://schemas.microsoft.com/office/drawing/2010/main" val="0"/>
              </a:ext>
            </a:extLst>
          </a:blip>
          <a:srcRect/>
          <a:stretch>
            <a:fillRect/>
          </a:stretch>
        </p:blipFill>
        <p:spPr bwMode="auto">
          <a:xfrm>
            <a:off x="4139952" y="5917091"/>
            <a:ext cx="4104456" cy="913822"/>
          </a:xfrm>
          <a:prstGeom prst="rect">
            <a:avLst/>
          </a:prstGeom>
          <a:noFill/>
          <a:ln>
            <a:noFill/>
          </a:ln>
        </p:spPr>
      </p:pic>
      <p:pic>
        <p:nvPicPr>
          <p:cNvPr id="1026" name="Picture 2" descr="http://sisec2010.wiki.irisa.fr/show_image.php?i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57" y="4653136"/>
            <a:ext cx="3490639" cy="21789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houryas\Desktop\The5El\64863_wl_dicom_fig1_w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360" y="1593980"/>
            <a:ext cx="1083017" cy="138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2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Wiki-Health Platform</a:t>
            </a:r>
            <a:endParaRPr lang="en-GB" dirty="0"/>
          </a:p>
        </p:txBody>
      </p:sp>
      <p:sp>
        <p:nvSpPr>
          <p:cNvPr id="5" name="Rectangle 4"/>
          <p:cNvSpPr/>
          <p:nvPr/>
        </p:nvSpPr>
        <p:spPr>
          <a:xfrm>
            <a:off x="323528" y="1628800"/>
            <a:ext cx="8820472" cy="4524315"/>
          </a:xfrm>
          <a:prstGeom prst="rect">
            <a:avLst/>
          </a:prstGeom>
        </p:spPr>
        <p:txBody>
          <a:bodyPr wrap="square">
            <a:spAutoFit/>
          </a:bodyPr>
          <a:lstStyle/>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Big data infrastructure </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Secured open environment</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Scalable data storage</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Data access API</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Data collection tools </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Data analysis tools and frameworks</a:t>
            </a:r>
          </a:p>
          <a:p>
            <a:pPr marL="285750" indent="-285750">
              <a:lnSpc>
                <a:spcPct val="150000"/>
              </a:lnSpc>
              <a:buFont typeface="Arial" pitchFamily="34" charset="0"/>
              <a:buChar char="•"/>
            </a:pPr>
            <a:r>
              <a:rPr lang="en-US" sz="2400" i="0" dirty="0" smtClean="0">
                <a:solidFill>
                  <a:srgbClr val="040404"/>
                </a:solidFill>
                <a:latin typeface="Arial" panose="020B0604020202020204" pitchFamily="34" charset="0"/>
                <a:cs typeface="Arial" panose="020B0604020202020204" pitchFamily="34" charset="0"/>
              </a:rPr>
              <a:t>Data collaboration environment</a:t>
            </a:r>
          </a:p>
          <a:p>
            <a:pPr marL="285750" indent="-285750">
              <a:lnSpc>
                <a:spcPct val="150000"/>
              </a:lnSpc>
              <a:buFont typeface="Arial" pitchFamily="34" charset="0"/>
              <a:buChar char="•"/>
            </a:pPr>
            <a:endParaRPr lang="en-GB" sz="2400" i="0" dirty="0">
              <a:solidFill>
                <a:srgbClr val="04040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9304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962" y="609600"/>
            <a:ext cx="7543800" cy="638175"/>
          </a:xfrm>
        </p:spPr>
        <p:txBody>
          <a:bodyPr/>
          <a:lstStyle/>
          <a:p>
            <a:r>
              <a:rPr lang="en-GB" dirty="0"/>
              <a:t>Wiki-Health </a:t>
            </a:r>
            <a:r>
              <a:rPr lang="en-GB" dirty="0" smtClean="0"/>
              <a:t>– The Big Picture</a:t>
            </a:r>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1844824"/>
            <a:ext cx="928903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08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86569"/>
            <a:ext cx="7543800" cy="638175"/>
          </a:xfrm>
        </p:spPr>
        <p:txBody>
          <a:bodyPr/>
          <a:lstStyle/>
          <a:p>
            <a:r>
              <a:rPr lang="en-GB" dirty="0" smtClean="0"/>
              <a:t>Wiki-Health Platform Architecture – Components</a:t>
            </a:r>
            <a:endParaRPr lang="en-GB"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459866"/>
            <a:ext cx="5112568" cy="5428049"/>
          </a:xfrm>
          <a:prstGeom prst="rect">
            <a:avLst/>
          </a:prstGeom>
          <a:noFill/>
        </p:spPr>
      </p:pic>
    </p:spTree>
    <p:extLst>
      <p:ext uri="{BB962C8B-B14F-4D97-AF65-F5344CB8AC3E}">
        <p14:creationId xmlns:p14="http://schemas.microsoft.com/office/powerpoint/2010/main" val="3887952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a-DK" sz="1600" b="0" i="1" u="none" strike="noStrike" cap="none" normalizeH="0" baseline="0" smtClean="0">
            <a:ln>
              <a:noFill/>
            </a:ln>
            <a:solidFill>
              <a:srgbClr val="6E6E6F"/>
            </a:solidFill>
            <a:effectLst/>
            <a:latin typeface="Verdana" pitchFamily="34" charset="0"/>
            <a:cs typeface="Times New Roman" pitchFamily="18" charset="0"/>
          </a:defRPr>
        </a:defPPr>
      </a:lstStyle>
    </a:lnDef>
    <a:txDef>
      <a:spPr>
        <a:noFill/>
      </a:spPr>
      <a:bodyPr wrap="none" rtlCol="0">
        <a:spAutoFit/>
      </a:bodyPr>
      <a:lstStyle>
        <a:defPPr marL="363538" indent="-363538">
          <a:spcBef>
            <a:spcPts val="0"/>
          </a:spcBef>
          <a:spcAft>
            <a:spcPts val="0"/>
          </a:spcAft>
          <a:defRPr sz="1800" i="0" dirty="0" smtClean="0">
            <a:solidFill>
              <a:srgbClr val="040404"/>
            </a:solidFill>
            <a:latin typeface="+mn-lt"/>
          </a:defRPr>
        </a:defPPr>
      </a:lstStyle>
    </a:txDef>
  </a:objectDefaults>
  <a:extraClrSchemeLst>
    <a:extraClrScheme>
      <a:clrScheme name="Standarddesign 1">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2">
        <a:dk1>
          <a:srgbClr val="6C7070"/>
        </a:dk1>
        <a:lt1>
          <a:srgbClr val="FFFFFF"/>
        </a:lt1>
        <a:dk2>
          <a:srgbClr val="003D81"/>
        </a:dk2>
        <a:lt2>
          <a:srgbClr val="009067"/>
        </a:lt2>
        <a:accent1>
          <a:srgbClr val="C51638"/>
        </a:accent1>
        <a:accent2>
          <a:srgbClr val="47226C"/>
        </a:accent2>
        <a:accent3>
          <a:srgbClr val="FFFFFF"/>
        </a:accent3>
        <a:accent4>
          <a:srgbClr val="5B5F5F"/>
        </a:accent4>
        <a:accent5>
          <a:srgbClr val="DFABAE"/>
        </a:accent5>
        <a:accent6>
          <a:srgbClr val="3F1E61"/>
        </a:accent6>
        <a:hlink>
          <a:srgbClr val="003966"/>
        </a:hlink>
        <a:folHlink>
          <a:srgbClr val="E68E2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1374</TotalTime>
  <Words>2253</Words>
  <Application>Microsoft Office PowerPoint</Application>
  <PresentationFormat>On-screen Show (4:3)</PresentationFormat>
  <Paragraphs>229</Paragraphs>
  <Slides>41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宋体</vt:lpstr>
      <vt:lpstr>黑体</vt:lpstr>
      <vt:lpstr>Arial</vt:lpstr>
      <vt:lpstr>Cambria Math</vt:lpstr>
      <vt:lpstr>Courier New</vt:lpstr>
      <vt:lpstr>Impact</vt:lpstr>
      <vt:lpstr>Times New Roman</vt:lpstr>
      <vt:lpstr>Verdana</vt:lpstr>
      <vt:lpstr>Wingdings</vt:lpstr>
      <vt:lpstr>Standarddesign</vt:lpstr>
      <vt:lpstr>Wiki-Health: A Big Data Platform for Health Sensor Data Management</vt:lpstr>
      <vt:lpstr>PowerPoint Presentation</vt:lpstr>
      <vt:lpstr>Sensor Technology Innovation</vt:lpstr>
      <vt:lpstr>The Coming Big Data Explosion!</vt:lpstr>
      <vt:lpstr>Challenges </vt:lpstr>
      <vt:lpstr>Various Types of Data</vt:lpstr>
      <vt:lpstr>Wiki-Health Platform</vt:lpstr>
      <vt:lpstr>Wiki-Health – The Big Picture</vt:lpstr>
      <vt:lpstr>Wiki-Health Platform Architecture – Components</vt:lpstr>
      <vt:lpstr>Wiki-Health Unstructured and Semi-Structured Data Management</vt:lpstr>
      <vt:lpstr>Wiki-Health  Unstructured and Semi-Structured Data Management</vt:lpstr>
      <vt:lpstr>Data Storage Structure</vt:lpstr>
      <vt:lpstr>Data Tagging and Labelling</vt:lpstr>
      <vt:lpstr>Wiki-Health Data Services</vt:lpstr>
      <vt:lpstr>Wiki-Health Data Services</vt:lpstr>
      <vt:lpstr>Wiki-Health Data Services</vt:lpstr>
      <vt:lpstr>PowerPoint Presentation</vt:lpstr>
      <vt:lpstr>Wiki-Health Mobile App</vt:lpstr>
      <vt:lpstr>Wiki-Health  Data Viewer</vt:lpstr>
      <vt:lpstr>Wiki-Health API</vt:lpstr>
      <vt:lpstr>Wiki-Health Data Analysis SDK</vt:lpstr>
      <vt:lpstr>Evaluation and Case Studies</vt:lpstr>
      <vt:lpstr>Wiki-Health - Virtual Sensing as Service</vt:lpstr>
      <vt:lpstr>Wiki-Health - Virtual Sensing as Service Integrate human physiology models</vt:lpstr>
      <vt:lpstr>Wiki-Health – ECG-based Personal Health Monitoring as Service</vt:lpstr>
      <vt:lpstr>Data Analysis Method for ECG-based Health Monitoring Service</vt:lpstr>
      <vt:lpstr>Wiki-Health – ECG-based Personal Health Monitoring as Service</vt:lpstr>
      <vt:lpstr>Data Analysis Method for ECG-based Health Monitoring Service</vt:lpstr>
      <vt:lpstr>Data Analysis Method for ECG-based Health Monitoring Service</vt:lpstr>
      <vt:lpstr>Data Analysis Method for ECG-based Health Monitoring Service</vt:lpstr>
      <vt:lpstr>Data Analysis Method for ECG-based Health Monitoring Service</vt:lpstr>
      <vt:lpstr>Adaptive Learning Approach for Personal ECG Model</vt:lpstr>
      <vt:lpstr>Classification for Global Model of Abnormalities</vt:lpstr>
      <vt:lpstr>Implementation</vt:lpstr>
      <vt:lpstr>Implementation : Integration Analysis Models with Wiki-Health Platform</vt:lpstr>
      <vt:lpstr>Experimental Evaluation</vt:lpstr>
      <vt:lpstr>Conclusion</vt:lpstr>
      <vt:lpstr>Wiki-Health Electroencephalography Data Analysis</vt:lpstr>
      <vt:lpstr>Wiki-Health EEG - Brain Training</vt:lpstr>
      <vt:lpstr>Wiki-Health EEG – Which visualization is more exciting? </vt:lpstr>
      <vt:lpstr>Wiki-Health EEG – Which visualization is more exciting? </vt:lpstr>
    </vt:vector>
  </TitlesOfParts>
  <Company>Publications Communications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Imperial College London</dc:title>
  <dc:creator>Seipp, Karsten</dc:creator>
  <cp:lastModifiedBy>Leon</cp:lastModifiedBy>
  <cp:revision>412</cp:revision>
  <dcterms:modified xsi:type="dcterms:W3CDTF">2014-12-08T19:11:38Z</dcterms:modified>
</cp:coreProperties>
</file>